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8" r:id="rId4"/>
    <p:sldId id="261" r:id="rId5"/>
    <p:sldId id="266" r:id="rId6"/>
    <p:sldId id="269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80" autoAdjust="0"/>
    <p:restoredTop sz="94660"/>
  </p:normalViewPr>
  <p:slideViewPr>
    <p:cSldViewPr snapToGrid="0" snapToObjects="1">
      <p:cViewPr>
        <p:scale>
          <a:sx n="63" d="100"/>
          <a:sy n="63" d="100"/>
        </p:scale>
        <p:origin x="-161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D55A9-514A-D042-BC13-104D58BC5E7A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3DC43-69F3-6A49-B0B9-F91D5A33BA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70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3DC43-69F3-6A49-B0B9-F91D5A33BA4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663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345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84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691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806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707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787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15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771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488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680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605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5DD0-4F46-8B47-8B50-46D99A1AB286}" type="datetimeFigureOut">
              <a:rPr lang="fr-FR" smtClean="0"/>
              <a:pPr/>
              <a:t>06/09/2012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7DC3-CA97-CB45-9F30-EDE1FAAC7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413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Algorithmes au lycée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80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Extrait Bac S Métropole Juin 2012</a:t>
            </a: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1442"/>
            <a:ext cx="9147336" cy="582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Un thème transversal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Dans tous les niveaux  : de la seconde à la terminale (avec une progressivité dans la complexité des algorithmes)</a:t>
            </a:r>
          </a:p>
          <a:p>
            <a:r>
              <a:rPr lang="fr-FR" dirty="0" smtClean="0"/>
              <a:t>Dans toutes les séries  : générales et technologiques</a:t>
            </a:r>
          </a:p>
          <a:p>
            <a:r>
              <a:rPr lang="fr-FR" dirty="0" smtClean="0"/>
              <a:t>Des « incontournables » précisés dans les IO</a:t>
            </a:r>
          </a:p>
          <a:p>
            <a:r>
              <a:rPr lang="fr-FR" dirty="0" smtClean="0"/>
              <a:t>Tous les algorithmes étudiés ne débouchent pas sur des programmes (calculatrice ou ordinateur)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4320" y="624841"/>
            <a:ext cx="8641080" cy="196595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1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Travailler des algorithmes en lien avec les notions mathématiques des programmes </a:t>
            </a:r>
            <a:endParaRPr lang="fr-FR" sz="1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31520" y="3291840"/>
            <a:ext cx="7985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De plus l’étude de certains algorithmes permet de préparer l’introduction de notions mathématiques ultérieures et de gagner du temps sur les apprentissages futurs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2171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Quelques exemples</a:t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50288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1"/>
                </a:solidFill>
              </a:rPr>
              <a:t>Dès la classe de seconde</a:t>
            </a:r>
          </a:p>
          <a:p>
            <a:r>
              <a:rPr lang="fr-FR" dirty="0" smtClean="0"/>
              <a:t>Fonctions</a:t>
            </a:r>
          </a:p>
          <a:p>
            <a:pPr lvl="1"/>
            <a:r>
              <a:rPr lang="fr-FR" dirty="0" smtClean="0"/>
              <a:t>Notion implicite de fonction composée</a:t>
            </a:r>
          </a:p>
          <a:p>
            <a:r>
              <a:rPr lang="fr-FR" dirty="0" smtClean="0"/>
              <a:t>Dichotomie</a:t>
            </a:r>
          </a:p>
          <a:p>
            <a:pPr lvl="1"/>
            <a:r>
              <a:rPr lang="fr-FR" dirty="0" smtClean="0"/>
              <a:t>Approximation des solutions d’équations </a:t>
            </a:r>
          </a:p>
          <a:p>
            <a:r>
              <a:rPr lang="fr-FR" dirty="0" smtClean="0"/>
              <a:t>Calculs de sommes</a:t>
            </a:r>
          </a:p>
          <a:p>
            <a:pPr lvl="1"/>
            <a:r>
              <a:rPr lang="fr-FR" dirty="0" smtClean="0"/>
              <a:t>Vers la notion de suite</a:t>
            </a:r>
          </a:p>
          <a:p>
            <a:pPr lvl="1"/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chemeClr val="accent1"/>
                </a:solidFill>
              </a:rPr>
              <a:t>En classe de première</a:t>
            </a:r>
          </a:p>
          <a:p>
            <a:r>
              <a:rPr lang="fr-FR" dirty="0" smtClean="0"/>
              <a:t>Algorithmes de seuils</a:t>
            </a:r>
          </a:p>
          <a:p>
            <a:pPr lvl="1"/>
            <a:r>
              <a:rPr lang="fr-FR" dirty="0" smtClean="0"/>
              <a:t>Notion de limite de suite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592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Un TP en classe de seconde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" y="670560"/>
            <a:ext cx="8671560" cy="5913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200" dirty="0" smtClean="0"/>
              <a:t>On donne l’algorithme suivant :  </a:t>
            </a:r>
          </a:p>
          <a:p>
            <a:pPr>
              <a:buNone/>
            </a:pPr>
            <a:r>
              <a:rPr lang="fr-FR" sz="2200" u="sng" dirty="0" smtClean="0"/>
              <a:t>Déclaration </a:t>
            </a:r>
            <a:r>
              <a:rPr lang="fr-FR" sz="2200" u="sng" dirty="0" smtClean="0"/>
              <a:t>des variables</a:t>
            </a:r>
            <a:r>
              <a:rPr lang="fr-FR" sz="2200" dirty="0" smtClean="0"/>
              <a:t> :</a:t>
            </a:r>
          </a:p>
          <a:p>
            <a:pPr>
              <a:buNone/>
            </a:pPr>
            <a:r>
              <a:rPr lang="fr-FR" sz="2200" dirty="0" smtClean="0"/>
              <a:t>	I</a:t>
            </a:r>
            <a:r>
              <a:rPr lang="fr-FR" sz="2200" dirty="0" smtClean="0"/>
              <a:t>, N,  S sont des nombres </a:t>
            </a:r>
          </a:p>
          <a:p>
            <a:pPr lvl="2">
              <a:buNone/>
            </a:pPr>
            <a:r>
              <a:rPr lang="fr-FR" sz="2200" dirty="0" smtClean="0"/>
              <a:t>Saisir N</a:t>
            </a:r>
          </a:p>
          <a:p>
            <a:pPr lvl="2">
              <a:buNone/>
            </a:pPr>
            <a:r>
              <a:rPr lang="fr-FR" sz="2200" dirty="0" smtClean="0"/>
              <a:t>Pour </a:t>
            </a:r>
            <a:r>
              <a:rPr lang="fr-FR" sz="2200" dirty="0" smtClean="0"/>
              <a:t>I de 1 à </a:t>
            </a:r>
            <a:r>
              <a:rPr lang="fr-FR" sz="2200" dirty="0" smtClean="0"/>
              <a:t>N</a:t>
            </a:r>
          </a:p>
          <a:p>
            <a:pPr lvl="2">
              <a:buNone/>
            </a:pPr>
            <a:r>
              <a:rPr lang="fr-FR" sz="2200" dirty="0" smtClean="0"/>
              <a:t>	</a:t>
            </a:r>
            <a:r>
              <a:rPr lang="fr-FR" sz="2200" dirty="0" smtClean="0"/>
              <a:t>	Affecter </a:t>
            </a:r>
            <a:r>
              <a:rPr lang="fr-FR" sz="2200" dirty="0" smtClean="0"/>
              <a:t>à S la valeur S + I</a:t>
            </a:r>
          </a:p>
          <a:p>
            <a:pPr lvl="2">
              <a:buNone/>
            </a:pPr>
            <a:r>
              <a:rPr lang="fr-FR" sz="2200" dirty="0" smtClean="0"/>
              <a:t>Fin Pour</a:t>
            </a:r>
          </a:p>
          <a:p>
            <a:pPr lvl="2">
              <a:buNone/>
            </a:pPr>
            <a:r>
              <a:rPr lang="fr-FR" sz="2200" dirty="0" smtClean="0"/>
              <a:t>Afficher </a:t>
            </a:r>
            <a:r>
              <a:rPr lang="fr-FR" sz="2200" dirty="0" smtClean="0"/>
              <a:t>S</a:t>
            </a:r>
            <a:r>
              <a:rPr lang="fr-FR" sz="2200" dirty="0" smtClean="0"/>
              <a:t> </a:t>
            </a:r>
          </a:p>
          <a:p>
            <a:r>
              <a:rPr lang="fr-FR" sz="2200" dirty="0" smtClean="0"/>
              <a:t>1) Faire </a:t>
            </a:r>
            <a:r>
              <a:rPr lang="fr-FR" sz="2200" dirty="0" smtClean="0"/>
              <a:t>fonctionner cet algorithme en </a:t>
            </a:r>
            <a:r>
              <a:rPr lang="fr-FR" sz="2200" dirty="0" smtClean="0"/>
              <a:t>donnant à N la valeur </a:t>
            </a:r>
            <a:r>
              <a:rPr lang="fr-FR" sz="2200" dirty="0" smtClean="0"/>
              <a:t>6.</a:t>
            </a:r>
            <a:endParaRPr lang="fr-FR" sz="2200" dirty="0" smtClean="0"/>
          </a:p>
          <a:p>
            <a:r>
              <a:rPr lang="fr-FR" sz="2200" dirty="0" smtClean="0"/>
              <a:t>2) </a:t>
            </a:r>
            <a:r>
              <a:rPr lang="fr-FR" sz="2200" dirty="0" smtClean="0"/>
              <a:t>Que calcule </a:t>
            </a:r>
            <a:r>
              <a:rPr lang="fr-FR" sz="2200" dirty="0" smtClean="0"/>
              <a:t>cet algorithme ?</a:t>
            </a:r>
          </a:p>
          <a:p>
            <a:r>
              <a:rPr lang="fr-FR" sz="2200" dirty="0" smtClean="0"/>
              <a:t>3) Ecrire, sur </a:t>
            </a:r>
            <a:r>
              <a:rPr lang="fr-FR" sz="2200" dirty="0" err="1" smtClean="0"/>
              <a:t>Algobox</a:t>
            </a:r>
            <a:r>
              <a:rPr lang="fr-FR" sz="2200" dirty="0" smtClean="0"/>
              <a:t>, le programme permettant de calculer la somme des N premiers nombres entiers et faire tourner le programme en donnant à N la valeur 1000</a:t>
            </a:r>
          </a:p>
          <a:p>
            <a:r>
              <a:rPr lang="fr-FR" sz="2200" dirty="0" smtClean="0"/>
              <a:t>4) Modifier l’algorithme précédent pour calculer le produit des N premiers nombres entiers que l’on appelle N ! </a:t>
            </a:r>
            <a:endParaRPr lang="fr-FR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126</Words>
  <Application>Microsoft Office PowerPoint</Application>
  <PresentationFormat>Affichage à l'écran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Algorithmes au lycée</vt:lpstr>
      <vt:lpstr>Extrait Bac S Métropole Juin 2012</vt:lpstr>
      <vt:lpstr>Un thème transversal</vt:lpstr>
      <vt:lpstr>Diapositive 4</vt:lpstr>
      <vt:lpstr>Quelques exemples </vt:lpstr>
      <vt:lpstr>Un TP en classe de seconde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allard</dc:creator>
  <cp:lastModifiedBy>Line</cp:lastModifiedBy>
  <cp:revision>35</cp:revision>
  <dcterms:created xsi:type="dcterms:W3CDTF">2012-01-13T22:31:42Z</dcterms:created>
  <dcterms:modified xsi:type="dcterms:W3CDTF">2012-09-06T17:35:17Z</dcterms:modified>
</cp:coreProperties>
</file>