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vml" ContentType="application/vnd.openxmlformats-officedocument.vmlDrawing"/>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9"/>
  </p:notesMasterIdLst>
  <p:handoutMasterIdLst>
    <p:handoutMasterId r:id="rId40"/>
  </p:handoutMasterIdLst>
  <p:sldIdLst>
    <p:sldId id="257" r:id="rId2"/>
    <p:sldId id="294" r:id="rId3"/>
    <p:sldId id="303" r:id="rId4"/>
    <p:sldId id="305" r:id="rId5"/>
    <p:sldId id="329" r:id="rId6"/>
    <p:sldId id="295" r:id="rId7"/>
    <p:sldId id="296" r:id="rId8"/>
    <p:sldId id="297" r:id="rId9"/>
    <p:sldId id="280" r:id="rId10"/>
    <p:sldId id="298" r:id="rId11"/>
    <p:sldId id="319" r:id="rId12"/>
    <p:sldId id="299" r:id="rId13"/>
    <p:sldId id="300" r:id="rId14"/>
    <p:sldId id="301" r:id="rId15"/>
    <p:sldId id="318" r:id="rId16"/>
    <p:sldId id="330" r:id="rId17"/>
    <p:sldId id="302" r:id="rId18"/>
    <p:sldId id="308" r:id="rId19"/>
    <p:sldId id="307" r:id="rId20"/>
    <p:sldId id="282" r:id="rId21"/>
    <p:sldId id="285" r:id="rId22"/>
    <p:sldId id="283" r:id="rId23"/>
    <p:sldId id="311" r:id="rId24"/>
    <p:sldId id="312" r:id="rId25"/>
    <p:sldId id="313" r:id="rId26"/>
    <p:sldId id="314" r:id="rId27"/>
    <p:sldId id="315" r:id="rId28"/>
    <p:sldId id="287" r:id="rId29"/>
    <p:sldId id="289" r:id="rId30"/>
    <p:sldId id="290" r:id="rId31"/>
    <p:sldId id="316" r:id="rId32"/>
    <p:sldId id="317" r:id="rId33"/>
    <p:sldId id="320" r:id="rId34"/>
    <p:sldId id="292" r:id="rId35"/>
    <p:sldId id="327" r:id="rId36"/>
    <p:sldId id="328" r:id="rId37"/>
    <p:sldId id="331" r:id="rId3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scaleToFitPaper="1" frameSlides="1"/>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0000FF"/>
    <a:srgbClr val="970097"/>
    <a:srgbClr val="97289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29E78-3081-40FF-BE6C-6BDF4A45BBB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fr-FR"/>
        </a:p>
      </dgm:t>
    </dgm:pt>
    <dgm:pt modelId="{61B5E8E7-030D-47D9-93C0-2855B5322F93}">
      <dgm:prSet phldrT="[Texte]"/>
      <dgm:spPr/>
      <dgm:t>
        <a:bodyPr/>
        <a:lstStyle/>
        <a:p>
          <a:r>
            <a:rPr lang="fr-FR" dirty="0" smtClean="0"/>
            <a:t>Variance, écart-type</a:t>
          </a:r>
          <a:endParaRPr lang="fr-FR" dirty="0"/>
        </a:p>
      </dgm:t>
    </dgm:pt>
    <dgm:pt modelId="{93EC47E6-C265-412D-B248-E401DC3ACB72}" type="parTrans" cxnId="{F4BDF158-1762-45D8-A8CF-AE8EBD7A2457}">
      <dgm:prSet/>
      <dgm:spPr/>
      <dgm:t>
        <a:bodyPr/>
        <a:lstStyle/>
        <a:p>
          <a:endParaRPr lang="fr-FR"/>
        </a:p>
      </dgm:t>
    </dgm:pt>
    <dgm:pt modelId="{E359F1EF-71B5-4266-A37C-3D8A3DB69BB3}" type="sibTrans" cxnId="{F4BDF158-1762-45D8-A8CF-AE8EBD7A2457}">
      <dgm:prSet/>
      <dgm:spPr/>
      <dgm:t>
        <a:bodyPr/>
        <a:lstStyle/>
        <a:p>
          <a:endParaRPr lang="fr-FR"/>
        </a:p>
      </dgm:t>
    </dgm:pt>
    <dgm:pt modelId="{032116C8-F367-4B5B-A200-3C43A20412A7}">
      <dgm:prSet phldrT="[Texte]"/>
      <dgm:spPr/>
      <dgm:t>
        <a:bodyPr/>
        <a:lstStyle/>
        <a:p>
          <a:r>
            <a:rPr lang="fr-FR" dirty="0" smtClean="0"/>
            <a:t>Utilisation appropriée:</a:t>
          </a:r>
        </a:p>
        <a:p>
          <a:r>
            <a:rPr lang="fr-FR" dirty="0" smtClean="0"/>
            <a:t>Couple moyenne-écart-type</a:t>
          </a:r>
        </a:p>
        <a:p>
          <a:r>
            <a:rPr lang="fr-FR" dirty="0" smtClean="0"/>
            <a:t>Couple médiane-écart interquartile</a:t>
          </a:r>
        </a:p>
      </dgm:t>
    </dgm:pt>
    <dgm:pt modelId="{B3D3E6D5-E490-4CA8-A8E6-CC9268CF3044}" type="parTrans" cxnId="{A40C78BB-3822-4121-A441-8CDD045AD93D}">
      <dgm:prSet/>
      <dgm:spPr>
        <a:ln>
          <a:noFill/>
        </a:ln>
      </dgm:spPr>
      <dgm:t>
        <a:bodyPr/>
        <a:lstStyle/>
        <a:p>
          <a:endParaRPr lang="fr-FR"/>
        </a:p>
      </dgm:t>
    </dgm:pt>
    <dgm:pt modelId="{9B79B2B6-AE9E-42C9-ABDC-542FFA89AA99}" type="sibTrans" cxnId="{A40C78BB-3822-4121-A441-8CDD045AD93D}">
      <dgm:prSet/>
      <dgm:spPr/>
      <dgm:t>
        <a:bodyPr/>
        <a:lstStyle/>
        <a:p>
          <a:endParaRPr lang="fr-FR"/>
        </a:p>
      </dgm:t>
    </dgm:pt>
    <dgm:pt modelId="{F3C78445-7A21-45C1-BCD7-E2386F7C41F2}">
      <dgm:prSet/>
      <dgm:spPr/>
      <dgm:t>
        <a:bodyPr/>
        <a:lstStyle/>
        <a:p>
          <a:r>
            <a:rPr lang="fr-FR" dirty="0" smtClean="0"/>
            <a:t>Diagramme en boite (pas en STI2D/STL)</a:t>
          </a:r>
          <a:endParaRPr lang="fr-FR" dirty="0"/>
        </a:p>
      </dgm:t>
    </dgm:pt>
    <dgm:pt modelId="{7ED6D463-2E6E-400B-9C45-66B65CFD5F9F}" type="sibTrans" cxnId="{EF5F2B9C-257E-40CA-862D-85B3A911AA80}">
      <dgm:prSet/>
      <dgm:spPr/>
      <dgm:t>
        <a:bodyPr/>
        <a:lstStyle/>
        <a:p>
          <a:endParaRPr lang="fr-FR"/>
        </a:p>
      </dgm:t>
    </dgm:pt>
    <dgm:pt modelId="{70AB0DB5-54FD-4E0A-B661-061DB50B128D}" type="parTrans" cxnId="{EF5F2B9C-257E-40CA-862D-85B3A911AA80}">
      <dgm:prSet/>
      <dgm:spPr/>
      <dgm:t>
        <a:bodyPr/>
        <a:lstStyle/>
        <a:p>
          <a:endParaRPr lang="fr-FR"/>
        </a:p>
      </dgm:t>
    </dgm:pt>
    <dgm:pt modelId="{D4FBA359-D72D-4B62-8D08-D2A9227D5999}">
      <dgm:prSet/>
      <dgm:spPr/>
      <dgm:t>
        <a:bodyPr/>
        <a:lstStyle/>
        <a:p>
          <a:r>
            <a:rPr lang="fr-FR" dirty="0" smtClean="0"/>
            <a:t>Étudier, comparer des séries à l’aide d’une logiciel ou d’une calculatrice</a:t>
          </a:r>
          <a:endParaRPr lang="fr-FR" dirty="0"/>
        </a:p>
      </dgm:t>
    </dgm:pt>
    <dgm:pt modelId="{BD70A821-2FDE-47F3-85CB-160CA564D4F8}" type="sibTrans" cxnId="{82C8B3D7-F2AE-4119-AD90-413F28E95CB8}">
      <dgm:prSet/>
      <dgm:spPr/>
      <dgm:t>
        <a:bodyPr/>
        <a:lstStyle/>
        <a:p>
          <a:endParaRPr lang="fr-FR"/>
        </a:p>
      </dgm:t>
    </dgm:pt>
    <dgm:pt modelId="{D3D18187-B88B-49C2-A866-5DCBEB1E600B}" type="parTrans" cxnId="{82C8B3D7-F2AE-4119-AD90-413F28E95CB8}">
      <dgm:prSet/>
      <dgm:spPr>
        <a:ln>
          <a:noFill/>
        </a:ln>
      </dgm:spPr>
      <dgm:t>
        <a:bodyPr/>
        <a:lstStyle/>
        <a:p>
          <a:endParaRPr lang="fr-FR"/>
        </a:p>
      </dgm:t>
    </dgm:pt>
    <dgm:pt modelId="{D79BB635-5D2E-4A02-99AA-0890E934BB98}">
      <dgm:prSet phldrT="[Texte]"/>
      <dgm:spPr/>
      <dgm:t>
        <a:bodyPr/>
        <a:lstStyle/>
        <a:p>
          <a:r>
            <a:rPr lang="fr-FR" dirty="0" smtClean="0"/>
            <a:t>Observation d’exemples d’effets de structure (à l’aide d’un logiciel)  (pas en STI2D/STL et STMG)</a:t>
          </a:r>
        </a:p>
      </dgm:t>
    </dgm:pt>
    <dgm:pt modelId="{A3D2F26D-D640-40BF-A1CC-F3538245A029}" type="sibTrans" cxnId="{00D83012-401B-4429-8F2F-5B9174EA309C}">
      <dgm:prSet/>
      <dgm:spPr/>
      <dgm:t>
        <a:bodyPr/>
        <a:lstStyle/>
        <a:p>
          <a:endParaRPr lang="fr-FR"/>
        </a:p>
      </dgm:t>
    </dgm:pt>
    <dgm:pt modelId="{FF344677-036F-4010-9ACC-1FD1226895C0}" type="parTrans" cxnId="{00D83012-401B-4429-8F2F-5B9174EA309C}">
      <dgm:prSet/>
      <dgm:spPr>
        <a:ln>
          <a:noFill/>
        </a:ln>
      </dgm:spPr>
      <dgm:t>
        <a:bodyPr/>
        <a:lstStyle/>
        <a:p>
          <a:endParaRPr lang="fr-FR"/>
        </a:p>
      </dgm:t>
    </dgm:pt>
    <dgm:pt modelId="{E6844588-DEC4-400A-AA4C-F9FD1D6F8414}">
      <dgm:prSet phldrT="[Texte]"/>
      <dgm:spPr/>
      <dgm:t>
        <a:bodyPr/>
        <a:lstStyle/>
        <a:p>
          <a:r>
            <a:rPr lang="fr-FR" dirty="0" smtClean="0"/>
            <a:t>Caractéristiques déterminées à l’aide d’un logiciel ou d’une calculatrice</a:t>
          </a:r>
          <a:endParaRPr lang="fr-FR" dirty="0"/>
        </a:p>
      </dgm:t>
    </dgm:pt>
    <dgm:pt modelId="{456AFD98-1457-48F1-B78D-D86D79F8BF9E}" type="sibTrans" cxnId="{B604ACC1-5A8D-44D7-AFED-E71284AAF03C}">
      <dgm:prSet/>
      <dgm:spPr/>
      <dgm:t>
        <a:bodyPr/>
        <a:lstStyle/>
        <a:p>
          <a:endParaRPr lang="fr-FR"/>
        </a:p>
      </dgm:t>
    </dgm:pt>
    <dgm:pt modelId="{7D6B2102-A752-4E9C-B88A-08E353F94C89}" type="parTrans" cxnId="{B604ACC1-5A8D-44D7-AFED-E71284AAF03C}">
      <dgm:prSet/>
      <dgm:spPr>
        <a:ln>
          <a:noFill/>
        </a:ln>
      </dgm:spPr>
      <dgm:t>
        <a:bodyPr/>
        <a:lstStyle/>
        <a:p>
          <a:endParaRPr lang="fr-FR"/>
        </a:p>
      </dgm:t>
    </dgm:pt>
    <dgm:pt modelId="{776C65E3-147A-4AE7-91D0-6CE72E070E05}" type="pres">
      <dgm:prSet presAssocID="{EA429E78-3081-40FF-BE6C-6BDF4A45BBB0}" presName="diagram" presStyleCnt="0">
        <dgm:presLayoutVars>
          <dgm:chPref val="1"/>
          <dgm:dir/>
          <dgm:animOne val="branch"/>
          <dgm:animLvl val="lvl"/>
          <dgm:resizeHandles val="exact"/>
        </dgm:presLayoutVars>
      </dgm:prSet>
      <dgm:spPr/>
      <dgm:t>
        <a:bodyPr/>
        <a:lstStyle/>
        <a:p>
          <a:endParaRPr lang="fr-FR"/>
        </a:p>
      </dgm:t>
    </dgm:pt>
    <dgm:pt modelId="{C1A496AF-2A05-4AB0-A281-A9709FDCB166}" type="pres">
      <dgm:prSet presAssocID="{61B5E8E7-030D-47D9-93C0-2855B5322F93}" presName="root1" presStyleCnt="0"/>
      <dgm:spPr/>
      <dgm:t>
        <a:bodyPr/>
        <a:lstStyle/>
        <a:p>
          <a:endParaRPr lang="fr-FR"/>
        </a:p>
      </dgm:t>
    </dgm:pt>
    <dgm:pt modelId="{70B3C34C-6E47-4D49-A0F5-B257C8D5F069}" type="pres">
      <dgm:prSet presAssocID="{61B5E8E7-030D-47D9-93C0-2855B5322F93}" presName="LevelOneTextNode" presStyleLbl="node0" presStyleIdx="0" presStyleCnt="2" custLinFactNeighborX="3665" custLinFactNeighborY="-57865">
        <dgm:presLayoutVars>
          <dgm:chPref val="3"/>
        </dgm:presLayoutVars>
      </dgm:prSet>
      <dgm:spPr/>
      <dgm:t>
        <a:bodyPr/>
        <a:lstStyle/>
        <a:p>
          <a:endParaRPr lang="fr-FR"/>
        </a:p>
      </dgm:t>
    </dgm:pt>
    <dgm:pt modelId="{1A5DBAE9-11B6-4C81-A0D4-50A571E70CCB}" type="pres">
      <dgm:prSet presAssocID="{61B5E8E7-030D-47D9-93C0-2855B5322F93}" presName="level2hierChild" presStyleCnt="0"/>
      <dgm:spPr/>
      <dgm:t>
        <a:bodyPr/>
        <a:lstStyle/>
        <a:p>
          <a:endParaRPr lang="fr-FR"/>
        </a:p>
      </dgm:t>
    </dgm:pt>
    <dgm:pt modelId="{75AAC46A-4388-4D97-AAA8-91760A4FACDE}" type="pres">
      <dgm:prSet presAssocID="{B3D3E6D5-E490-4CA8-A8E6-CC9268CF3044}" presName="conn2-1" presStyleLbl="parChTrans1D2" presStyleIdx="0" presStyleCnt="2"/>
      <dgm:spPr/>
      <dgm:t>
        <a:bodyPr/>
        <a:lstStyle/>
        <a:p>
          <a:endParaRPr lang="fr-FR"/>
        </a:p>
      </dgm:t>
    </dgm:pt>
    <dgm:pt modelId="{2B08DD95-F632-4742-9110-0118DFACA3D6}" type="pres">
      <dgm:prSet presAssocID="{B3D3E6D5-E490-4CA8-A8E6-CC9268CF3044}" presName="connTx" presStyleLbl="parChTrans1D2" presStyleIdx="0" presStyleCnt="2"/>
      <dgm:spPr/>
      <dgm:t>
        <a:bodyPr/>
        <a:lstStyle/>
        <a:p>
          <a:endParaRPr lang="fr-FR"/>
        </a:p>
      </dgm:t>
    </dgm:pt>
    <dgm:pt modelId="{4FE0DF65-0E25-47DF-92D4-833C77133E83}" type="pres">
      <dgm:prSet presAssocID="{032116C8-F367-4B5B-A200-3C43A20412A7}" presName="root2" presStyleCnt="0"/>
      <dgm:spPr/>
      <dgm:t>
        <a:bodyPr/>
        <a:lstStyle/>
        <a:p>
          <a:endParaRPr lang="fr-FR"/>
        </a:p>
      </dgm:t>
    </dgm:pt>
    <dgm:pt modelId="{DA617F8A-8CD5-475A-A9D4-9ABAA4893463}" type="pres">
      <dgm:prSet presAssocID="{032116C8-F367-4B5B-A200-3C43A20412A7}" presName="LevelTwoTextNode" presStyleLbl="node2" presStyleIdx="0" presStyleCnt="2">
        <dgm:presLayoutVars>
          <dgm:chPref val="3"/>
        </dgm:presLayoutVars>
      </dgm:prSet>
      <dgm:spPr/>
      <dgm:t>
        <a:bodyPr/>
        <a:lstStyle/>
        <a:p>
          <a:endParaRPr lang="fr-FR"/>
        </a:p>
      </dgm:t>
    </dgm:pt>
    <dgm:pt modelId="{78BF6288-7B77-48B9-9417-00AFD6145BAD}" type="pres">
      <dgm:prSet presAssocID="{032116C8-F367-4B5B-A200-3C43A20412A7}" presName="level3hierChild" presStyleCnt="0"/>
      <dgm:spPr/>
      <dgm:t>
        <a:bodyPr/>
        <a:lstStyle/>
        <a:p>
          <a:endParaRPr lang="fr-FR"/>
        </a:p>
      </dgm:t>
    </dgm:pt>
    <dgm:pt modelId="{FECD3CAD-F8E3-437C-9B47-E958716AB633}" type="pres">
      <dgm:prSet presAssocID="{7D6B2102-A752-4E9C-B88A-08E353F94C89}" presName="conn2-1" presStyleLbl="parChTrans1D3" presStyleIdx="0" presStyleCnt="2"/>
      <dgm:spPr/>
      <dgm:t>
        <a:bodyPr/>
        <a:lstStyle/>
        <a:p>
          <a:endParaRPr lang="fr-FR"/>
        </a:p>
      </dgm:t>
    </dgm:pt>
    <dgm:pt modelId="{9606019E-2ECB-470C-8809-ACDFE75B3C8C}" type="pres">
      <dgm:prSet presAssocID="{7D6B2102-A752-4E9C-B88A-08E353F94C89}" presName="connTx" presStyleLbl="parChTrans1D3" presStyleIdx="0" presStyleCnt="2"/>
      <dgm:spPr/>
      <dgm:t>
        <a:bodyPr/>
        <a:lstStyle/>
        <a:p>
          <a:endParaRPr lang="fr-FR"/>
        </a:p>
      </dgm:t>
    </dgm:pt>
    <dgm:pt modelId="{B85806D6-1545-4A7B-93CD-A847B9B17F00}" type="pres">
      <dgm:prSet presAssocID="{E6844588-DEC4-400A-AA4C-F9FD1D6F8414}" presName="root2" presStyleCnt="0"/>
      <dgm:spPr/>
      <dgm:t>
        <a:bodyPr/>
        <a:lstStyle/>
        <a:p>
          <a:endParaRPr lang="fr-FR"/>
        </a:p>
      </dgm:t>
    </dgm:pt>
    <dgm:pt modelId="{54ECD59D-A252-4167-A90C-578D26EBBA88}" type="pres">
      <dgm:prSet presAssocID="{E6844588-DEC4-400A-AA4C-F9FD1D6F8414}" presName="LevelTwoTextNode" presStyleLbl="node3" presStyleIdx="0" presStyleCnt="2" custLinFactNeighborX="-6660" custLinFactNeighborY="44139">
        <dgm:presLayoutVars>
          <dgm:chPref val="3"/>
        </dgm:presLayoutVars>
      </dgm:prSet>
      <dgm:spPr/>
      <dgm:t>
        <a:bodyPr/>
        <a:lstStyle/>
        <a:p>
          <a:endParaRPr lang="fr-FR"/>
        </a:p>
      </dgm:t>
    </dgm:pt>
    <dgm:pt modelId="{C28815DE-5A3A-437D-8D58-6FCEA6CCB5CE}" type="pres">
      <dgm:prSet presAssocID="{E6844588-DEC4-400A-AA4C-F9FD1D6F8414}" presName="level3hierChild" presStyleCnt="0"/>
      <dgm:spPr/>
      <dgm:t>
        <a:bodyPr/>
        <a:lstStyle/>
        <a:p>
          <a:endParaRPr lang="fr-FR"/>
        </a:p>
      </dgm:t>
    </dgm:pt>
    <dgm:pt modelId="{439C2520-20CB-4B78-A094-B73E82B9C8E0}" type="pres">
      <dgm:prSet presAssocID="{FF344677-036F-4010-9ACC-1FD1226895C0}" presName="conn2-1" presStyleLbl="parChTrans1D3" presStyleIdx="1" presStyleCnt="2"/>
      <dgm:spPr/>
      <dgm:t>
        <a:bodyPr/>
        <a:lstStyle/>
        <a:p>
          <a:endParaRPr lang="fr-FR"/>
        </a:p>
      </dgm:t>
    </dgm:pt>
    <dgm:pt modelId="{D682B341-7A3E-47B6-B7C0-DACE4A12D16C}" type="pres">
      <dgm:prSet presAssocID="{FF344677-036F-4010-9ACC-1FD1226895C0}" presName="connTx" presStyleLbl="parChTrans1D3" presStyleIdx="1" presStyleCnt="2"/>
      <dgm:spPr/>
      <dgm:t>
        <a:bodyPr/>
        <a:lstStyle/>
        <a:p>
          <a:endParaRPr lang="fr-FR"/>
        </a:p>
      </dgm:t>
    </dgm:pt>
    <dgm:pt modelId="{7DFCAFDD-DC8C-4D46-B77F-6EE20D166FE0}" type="pres">
      <dgm:prSet presAssocID="{D79BB635-5D2E-4A02-99AA-0890E934BB98}" presName="root2" presStyleCnt="0"/>
      <dgm:spPr/>
      <dgm:t>
        <a:bodyPr/>
        <a:lstStyle/>
        <a:p>
          <a:endParaRPr lang="fr-FR"/>
        </a:p>
      </dgm:t>
    </dgm:pt>
    <dgm:pt modelId="{70865B9C-B921-47AD-8C61-0620653CC5E5}" type="pres">
      <dgm:prSet presAssocID="{D79BB635-5D2E-4A02-99AA-0890E934BB98}" presName="LevelTwoTextNode" presStyleLbl="node3" presStyleIdx="1" presStyleCnt="2" custLinFactNeighborX="-6660" custLinFactNeighborY="46106">
        <dgm:presLayoutVars>
          <dgm:chPref val="3"/>
        </dgm:presLayoutVars>
      </dgm:prSet>
      <dgm:spPr/>
      <dgm:t>
        <a:bodyPr/>
        <a:lstStyle/>
        <a:p>
          <a:endParaRPr lang="fr-FR"/>
        </a:p>
      </dgm:t>
    </dgm:pt>
    <dgm:pt modelId="{E4DCB058-9ED0-4DEC-A2D7-A9DE066E5CCE}" type="pres">
      <dgm:prSet presAssocID="{D79BB635-5D2E-4A02-99AA-0890E934BB98}" presName="level3hierChild" presStyleCnt="0"/>
      <dgm:spPr/>
      <dgm:t>
        <a:bodyPr/>
        <a:lstStyle/>
        <a:p>
          <a:endParaRPr lang="fr-FR"/>
        </a:p>
      </dgm:t>
    </dgm:pt>
    <dgm:pt modelId="{99E1E85F-D8CD-43D4-B172-1F0488DC3AD4}" type="pres">
      <dgm:prSet presAssocID="{D3D18187-B88B-49C2-A866-5DCBEB1E600B}" presName="conn2-1" presStyleLbl="parChTrans1D2" presStyleIdx="1" presStyleCnt="2"/>
      <dgm:spPr/>
      <dgm:t>
        <a:bodyPr/>
        <a:lstStyle/>
        <a:p>
          <a:endParaRPr lang="fr-FR"/>
        </a:p>
      </dgm:t>
    </dgm:pt>
    <dgm:pt modelId="{F05D044C-FA4C-41C5-94B3-9761A1607805}" type="pres">
      <dgm:prSet presAssocID="{D3D18187-B88B-49C2-A866-5DCBEB1E600B}" presName="connTx" presStyleLbl="parChTrans1D2" presStyleIdx="1" presStyleCnt="2"/>
      <dgm:spPr/>
      <dgm:t>
        <a:bodyPr/>
        <a:lstStyle/>
        <a:p>
          <a:endParaRPr lang="fr-FR"/>
        </a:p>
      </dgm:t>
    </dgm:pt>
    <dgm:pt modelId="{956D71FE-B807-4363-9BED-E10B97D951BD}" type="pres">
      <dgm:prSet presAssocID="{D4FBA359-D72D-4B62-8D08-D2A9227D5999}" presName="root2" presStyleCnt="0"/>
      <dgm:spPr/>
      <dgm:t>
        <a:bodyPr/>
        <a:lstStyle/>
        <a:p>
          <a:endParaRPr lang="fr-FR"/>
        </a:p>
      </dgm:t>
    </dgm:pt>
    <dgm:pt modelId="{64B3D2D5-3DBB-4077-99BB-8904F63E379C}" type="pres">
      <dgm:prSet presAssocID="{D4FBA359-D72D-4B62-8D08-D2A9227D5999}" presName="LevelTwoTextNode" presStyleLbl="node2" presStyleIdx="1" presStyleCnt="2">
        <dgm:presLayoutVars>
          <dgm:chPref val="3"/>
        </dgm:presLayoutVars>
      </dgm:prSet>
      <dgm:spPr/>
      <dgm:t>
        <a:bodyPr/>
        <a:lstStyle/>
        <a:p>
          <a:endParaRPr lang="fr-FR"/>
        </a:p>
      </dgm:t>
    </dgm:pt>
    <dgm:pt modelId="{C8403FF4-FA22-4C6A-9784-F16848C90D1F}" type="pres">
      <dgm:prSet presAssocID="{D4FBA359-D72D-4B62-8D08-D2A9227D5999}" presName="level3hierChild" presStyleCnt="0"/>
      <dgm:spPr/>
      <dgm:t>
        <a:bodyPr/>
        <a:lstStyle/>
        <a:p>
          <a:endParaRPr lang="fr-FR"/>
        </a:p>
      </dgm:t>
    </dgm:pt>
    <dgm:pt modelId="{ED8E6068-3BD2-4E93-B7D2-2368EEC75FA3}" type="pres">
      <dgm:prSet presAssocID="{F3C78445-7A21-45C1-BCD7-E2386F7C41F2}" presName="root1" presStyleCnt="0"/>
      <dgm:spPr/>
      <dgm:t>
        <a:bodyPr/>
        <a:lstStyle/>
        <a:p>
          <a:endParaRPr lang="fr-FR"/>
        </a:p>
      </dgm:t>
    </dgm:pt>
    <dgm:pt modelId="{8BFD6A45-E9A1-4563-956E-95F58E31D28E}" type="pres">
      <dgm:prSet presAssocID="{F3C78445-7A21-45C1-BCD7-E2386F7C41F2}" presName="LevelOneTextNode" presStyleLbl="node0" presStyleIdx="1" presStyleCnt="2" custLinFactNeighborX="3665" custLinFactNeighborY="-55898">
        <dgm:presLayoutVars>
          <dgm:chPref val="3"/>
        </dgm:presLayoutVars>
      </dgm:prSet>
      <dgm:spPr/>
      <dgm:t>
        <a:bodyPr/>
        <a:lstStyle/>
        <a:p>
          <a:endParaRPr lang="fr-FR"/>
        </a:p>
      </dgm:t>
    </dgm:pt>
    <dgm:pt modelId="{91162104-2925-4747-A76D-C608E68748A2}" type="pres">
      <dgm:prSet presAssocID="{F3C78445-7A21-45C1-BCD7-E2386F7C41F2}" presName="level2hierChild" presStyleCnt="0"/>
      <dgm:spPr/>
      <dgm:t>
        <a:bodyPr/>
        <a:lstStyle/>
        <a:p>
          <a:endParaRPr lang="fr-FR"/>
        </a:p>
      </dgm:t>
    </dgm:pt>
  </dgm:ptLst>
  <dgm:cxnLst>
    <dgm:cxn modelId="{A40C78BB-3822-4121-A441-8CDD045AD93D}" srcId="{61B5E8E7-030D-47D9-93C0-2855B5322F93}" destId="{032116C8-F367-4B5B-A200-3C43A20412A7}" srcOrd="0" destOrd="0" parTransId="{B3D3E6D5-E490-4CA8-A8E6-CC9268CF3044}" sibTransId="{9B79B2B6-AE9E-42C9-ABDC-542FFA89AA99}"/>
    <dgm:cxn modelId="{F4BDF158-1762-45D8-A8CF-AE8EBD7A2457}" srcId="{EA429E78-3081-40FF-BE6C-6BDF4A45BBB0}" destId="{61B5E8E7-030D-47D9-93C0-2855B5322F93}" srcOrd="0" destOrd="0" parTransId="{93EC47E6-C265-412D-B248-E401DC3ACB72}" sibTransId="{E359F1EF-71B5-4266-A37C-3D8A3DB69BB3}"/>
    <dgm:cxn modelId="{7BABA524-19F0-4F3F-A037-9BDA77CAD156}" type="presOf" srcId="{F3C78445-7A21-45C1-BCD7-E2386F7C41F2}" destId="{8BFD6A45-E9A1-4563-956E-95F58E31D28E}" srcOrd="0" destOrd="0" presId="urn:microsoft.com/office/officeart/2005/8/layout/hierarchy2"/>
    <dgm:cxn modelId="{49F8C5C5-B518-41AD-B698-BF2AF9171D55}" type="presOf" srcId="{B3D3E6D5-E490-4CA8-A8E6-CC9268CF3044}" destId="{2B08DD95-F632-4742-9110-0118DFACA3D6}" srcOrd="1" destOrd="0" presId="urn:microsoft.com/office/officeart/2005/8/layout/hierarchy2"/>
    <dgm:cxn modelId="{EF5F2B9C-257E-40CA-862D-85B3A911AA80}" srcId="{EA429E78-3081-40FF-BE6C-6BDF4A45BBB0}" destId="{F3C78445-7A21-45C1-BCD7-E2386F7C41F2}" srcOrd="1" destOrd="0" parTransId="{70AB0DB5-54FD-4E0A-B661-061DB50B128D}" sibTransId="{7ED6D463-2E6E-400B-9C45-66B65CFD5F9F}"/>
    <dgm:cxn modelId="{10A21A17-5EC9-4E09-BEA5-16811E02FCEF}" type="presOf" srcId="{D3D18187-B88B-49C2-A866-5DCBEB1E600B}" destId="{F05D044C-FA4C-41C5-94B3-9761A1607805}" srcOrd="1" destOrd="0" presId="urn:microsoft.com/office/officeart/2005/8/layout/hierarchy2"/>
    <dgm:cxn modelId="{09B6AC50-CF98-4E9F-9831-8D4BD0C6D722}" type="presOf" srcId="{D4FBA359-D72D-4B62-8D08-D2A9227D5999}" destId="{64B3D2D5-3DBB-4077-99BB-8904F63E379C}" srcOrd="0" destOrd="0" presId="urn:microsoft.com/office/officeart/2005/8/layout/hierarchy2"/>
    <dgm:cxn modelId="{911243B9-8E6A-4BFA-BAA6-132A9381A80F}" type="presOf" srcId="{61B5E8E7-030D-47D9-93C0-2855B5322F93}" destId="{70B3C34C-6E47-4D49-A0F5-B257C8D5F069}" srcOrd="0" destOrd="0" presId="urn:microsoft.com/office/officeart/2005/8/layout/hierarchy2"/>
    <dgm:cxn modelId="{9C28D128-8834-45F5-8818-3E460C5CE94D}" type="presOf" srcId="{FF344677-036F-4010-9ACC-1FD1226895C0}" destId="{439C2520-20CB-4B78-A094-B73E82B9C8E0}" srcOrd="0" destOrd="0" presId="urn:microsoft.com/office/officeart/2005/8/layout/hierarchy2"/>
    <dgm:cxn modelId="{6637912D-533F-4976-BF05-06DBDB5029E7}" type="presOf" srcId="{D3D18187-B88B-49C2-A866-5DCBEB1E600B}" destId="{99E1E85F-D8CD-43D4-B172-1F0488DC3AD4}" srcOrd="0" destOrd="0" presId="urn:microsoft.com/office/officeart/2005/8/layout/hierarchy2"/>
    <dgm:cxn modelId="{B604ACC1-5A8D-44D7-AFED-E71284AAF03C}" srcId="{032116C8-F367-4B5B-A200-3C43A20412A7}" destId="{E6844588-DEC4-400A-AA4C-F9FD1D6F8414}" srcOrd="0" destOrd="0" parTransId="{7D6B2102-A752-4E9C-B88A-08E353F94C89}" sibTransId="{456AFD98-1457-48F1-B78D-D86D79F8BF9E}"/>
    <dgm:cxn modelId="{B5064AD2-44D9-4EDC-ACFA-9D8CB44A17EE}" type="presOf" srcId="{FF344677-036F-4010-9ACC-1FD1226895C0}" destId="{D682B341-7A3E-47B6-B7C0-DACE4A12D16C}" srcOrd="1" destOrd="0" presId="urn:microsoft.com/office/officeart/2005/8/layout/hierarchy2"/>
    <dgm:cxn modelId="{82C8B3D7-F2AE-4119-AD90-413F28E95CB8}" srcId="{61B5E8E7-030D-47D9-93C0-2855B5322F93}" destId="{D4FBA359-D72D-4B62-8D08-D2A9227D5999}" srcOrd="1" destOrd="0" parTransId="{D3D18187-B88B-49C2-A866-5DCBEB1E600B}" sibTransId="{BD70A821-2FDE-47F3-85CB-160CA564D4F8}"/>
    <dgm:cxn modelId="{52559E18-6EB3-4809-BBC7-57F89F40C36D}" type="presOf" srcId="{7D6B2102-A752-4E9C-B88A-08E353F94C89}" destId="{9606019E-2ECB-470C-8809-ACDFE75B3C8C}" srcOrd="1" destOrd="0" presId="urn:microsoft.com/office/officeart/2005/8/layout/hierarchy2"/>
    <dgm:cxn modelId="{8A1F9EE1-E977-4713-9491-4176FFEBDD8D}" type="presOf" srcId="{7D6B2102-A752-4E9C-B88A-08E353F94C89}" destId="{FECD3CAD-F8E3-437C-9B47-E958716AB633}" srcOrd="0" destOrd="0" presId="urn:microsoft.com/office/officeart/2005/8/layout/hierarchy2"/>
    <dgm:cxn modelId="{7CF90545-5B05-48D9-95A6-361815CFAD28}" type="presOf" srcId="{032116C8-F367-4B5B-A200-3C43A20412A7}" destId="{DA617F8A-8CD5-475A-A9D4-9ABAA4893463}" srcOrd="0" destOrd="0" presId="urn:microsoft.com/office/officeart/2005/8/layout/hierarchy2"/>
    <dgm:cxn modelId="{AF5541B4-27E2-4E03-A14A-491465B2CB7C}" type="presOf" srcId="{EA429E78-3081-40FF-BE6C-6BDF4A45BBB0}" destId="{776C65E3-147A-4AE7-91D0-6CE72E070E05}" srcOrd="0" destOrd="0" presId="urn:microsoft.com/office/officeart/2005/8/layout/hierarchy2"/>
    <dgm:cxn modelId="{13DDBF4B-9DBD-4E61-B609-2C4A1A6BC55B}" type="presOf" srcId="{D79BB635-5D2E-4A02-99AA-0890E934BB98}" destId="{70865B9C-B921-47AD-8C61-0620653CC5E5}" srcOrd="0" destOrd="0" presId="urn:microsoft.com/office/officeart/2005/8/layout/hierarchy2"/>
    <dgm:cxn modelId="{EA2A737F-5C36-4777-BF8A-C22FD682A221}" type="presOf" srcId="{E6844588-DEC4-400A-AA4C-F9FD1D6F8414}" destId="{54ECD59D-A252-4167-A90C-578D26EBBA88}" srcOrd="0" destOrd="0" presId="urn:microsoft.com/office/officeart/2005/8/layout/hierarchy2"/>
    <dgm:cxn modelId="{BCBE4538-385F-4114-BFC5-B0CB899AA0D3}" type="presOf" srcId="{B3D3E6D5-E490-4CA8-A8E6-CC9268CF3044}" destId="{75AAC46A-4388-4D97-AAA8-91760A4FACDE}" srcOrd="0" destOrd="0" presId="urn:microsoft.com/office/officeart/2005/8/layout/hierarchy2"/>
    <dgm:cxn modelId="{00D83012-401B-4429-8F2F-5B9174EA309C}" srcId="{032116C8-F367-4B5B-A200-3C43A20412A7}" destId="{D79BB635-5D2E-4A02-99AA-0890E934BB98}" srcOrd="1" destOrd="0" parTransId="{FF344677-036F-4010-9ACC-1FD1226895C0}" sibTransId="{A3D2F26D-D640-40BF-A1CC-F3538245A029}"/>
    <dgm:cxn modelId="{9F8B106A-04ED-45DA-BB7F-1AAA09FF1C6D}" type="presParOf" srcId="{776C65E3-147A-4AE7-91D0-6CE72E070E05}" destId="{C1A496AF-2A05-4AB0-A281-A9709FDCB166}" srcOrd="0" destOrd="0" presId="urn:microsoft.com/office/officeart/2005/8/layout/hierarchy2"/>
    <dgm:cxn modelId="{9622884B-DB46-461D-9A83-A3E9E20249A5}" type="presParOf" srcId="{C1A496AF-2A05-4AB0-A281-A9709FDCB166}" destId="{70B3C34C-6E47-4D49-A0F5-B257C8D5F069}" srcOrd="0" destOrd="0" presId="urn:microsoft.com/office/officeart/2005/8/layout/hierarchy2"/>
    <dgm:cxn modelId="{D2A26C56-BBBF-4D6E-8ED7-4DC93BBD52AA}" type="presParOf" srcId="{C1A496AF-2A05-4AB0-A281-A9709FDCB166}" destId="{1A5DBAE9-11B6-4C81-A0D4-50A571E70CCB}" srcOrd="1" destOrd="0" presId="urn:microsoft.com/office/officeart/2005/8/layout/hierarchy2"/>
    <dgm:cxn modelId="{87DAD819-8FC0-4096-AFA3-A5BA43F57951}" type="presParOf" srcId="{1A5DBAE9-11B6-4C81-A0D4-50A571E70CCB}" destId="{75AAC46A-4388-4D97-AAA8-91760A4FACDE}" srcOrd="0" destOrd="0" presId="urn:microsoft.com/office/officeart/2005/8/layout/hierarchy2"/>
    <dgm:cxn modelId="{CDAEA218-FFC0-492D-8DC8-16CF190DC41A}" type="presParOf" srcId="{75AAC46A-4388-4D97-AAA8-91760A4FACDE}" destId="{2B08DD95-F632-4742-9110-0118DFACA3D6}" srcOrd="0" destOrd="0" presId="urn:microsoft.com/office/officeart/2005/8/layout/hierarchy2"/>
    <dgm:cxn modelId="{30F7F835-9E28-41B4-A256-8CD023E06A13}" type="presParOf" srcId="{1A5DBAE9-11B6-4C81-A0D4-50A571E70CCB}" destId="{4FE0DF65-0E25-47DF-92D4-833C77133E83}" srcOrd="1" destOrd="0" presId="urn:microsoft.com/office/officeart/2005/8/layout/hierarchy2"/>
    <dgm:cxn modelId="{C9DE73EF-6B91-4BD1-8EAC-03E8B0813D01}" type="presParOf" srcId="{4FE0DF65-0E25-47DF-92D4-833C77133E83}" destId="{DA617F8A-8CD5-475A-A9D4-9ABAA4893463}" srcOrd="0" destOrd="0" presId="urn:microsoft.com/office/officeart/2005/8/layout/hierarchy2"/>
    <dgm:cxn modelId="{7219AD28-C1BA-4D83-88B7-7CCA715161DF}" type="presParOf" srcId="{4FE0DF65-0E25-47DF-92D4-833C77133E83}" destId="{78BF6288-7B77-48B9-9417-00AFD6145BAD}" srcOrd="1" destOrd="0" presId="urn:microsoft.com/office/officeart/2005/8/layout/hierarchy2"/>
    <dgm:cxn modelId="{B4BF4FAB-991A-4A56-BD97-711A64B36652}" type="presParOf" srcId="{78BF6288-7B77-48B9-9417-00AFD6145BAD}" destId="{FECD3CAD-F8E3-437C-9B47-E958716AB633}" srcOrd="0" destOrd="0" presId="urn:microsoft.com/office/officeart/2005/8/layout/hierarchy2"/>
    <dgm:cxn modelId="{EBBA2FB1-FAAD-4569-9790-679C5A40A047}" type="presParOf" srcId="{FECD3CAD-F8E3-437C-9B47-E958716AB633}" destId="{9606019E-2ECB-470C-8809-ACDFE75B3C8C}" srcOrd="0" destOrd="0" presId="urn:microsoft.com/office/officeart/2005/8/layout/hierarchy2"/>
    <dgm:cxn modelId="{06F651B4-6F5C-4A15-B807-38D0C591BCE3}" type="presParOf" srcId="{78BF6288-7B77-48B9-9417-00AFD6145BAD}" destId="{B85806D6-1545-4A7B-93CD-A847B9B17F00}" srcOrd="1" destOrd="0" presId="urn:microsoft.com/office/officeart/2005/8/layout/hierarchy2"/>
    <dgm:cxn modelId="{A36A885B-B2FD-45DA-BDEE-CE2BDD7C2F48}" type="presParOf" srcId="{B85806D6-1545-4A7B-93CD-A847B9B17F00}" destId="{54ECD59D-A252-4167-A90C-578D26EBBA88}" srcOrd="0" destOrd="0" presId="urn:microsoft.com/office/officeart/2005/8/layout/hierarchy2"/>
    <dgm:cxn modelId="{0F787D2C-D661-45E5-B08D-9BB422FE1E48}" type="presParOf" srcId="{B85806D6-1545-4A7B-93CD-A847B9B17F00}" destId="{C28815DE-5A3A-437D-8D58-6FCEA6CCB5CE}" srcOrd="1" destOrd="0" presId="urn:microsoft.com/office/officeart/2005/8/layout/hierarchy2"/>
    <dgm:cxn modelId="{A2560E7F-CB4E-43F2-8F93-0C177DA6DD5E}" type="presParOf" srcId="{78BF6288-7B77-48B9-9417-00AFD6145BAD}" destId="{439C2520-20CB-4B78-A094-B73E82B9C8E0}" srcOrd="2" destOrd="0" presId="urn:microsoft.com/office/officeart/2005/8/layout/hierarchy2"/>
    <dgm:cxn modelId="{75148678-617B-4C22-B474-F3590EE0ADE2}" type="presParOf" srcId="{439C2520-20CB-4B78-A094-B73E82B9C8E0}" destId="{D682B341-7A3E-47B6-B7C0-DACE4A12D16C}" srcOrd="0" destOrd="0" presId="urn:microsoft.com/office/officeart/2005/8/layout/hierarchy2"/>
    <dgm:cxn modelId="{7C069BA9-A9D2-4278-BE06-A3E76BE19484}" type="presParOf" srcId="{78BF6288-7B77-48B9-9417-00AFD6145BAD}" destId="{7DFCAFDD-DC8C-4D46-B77F-6EE20D166FE0}" srcOrd="3" destOrd="0" presId="urn:microsoft.com/office/officeart/2005/8/layout/hierarchy2"/>
    <dgm:cxn modelId="{7752E74A-11DF-49F6-9520-BDEB6FFD9DAD}" type="presParOf" srcId="{7DFCAFDD-DC8C-4D46-B77F-6EE20D166FE0}" destId="{70865B9C-B921-47AD-8C61-0620653CC5E5}" srcOrd="0" destOrd="0" presId="urn:microsoft.com/office/officeart/2005/8/layout/hierarchy2"/>
    <dgm:cxn modelId="{04313233-B17F-4E26-A152-5222B5821061}" type="presParOf" srcId="{7DFCAFDD-DC8C-4D46-B77F-6EE20D166FE0}" destId="{E4DCB058-9ED0-4DEC-A2D7-A9DE066E5CCE}" srcOrd="1" destOrd="0" presId="urn:microsoft.com/office/officeart/2005/8/layout/hierarchy2"/>
    <dgm:cxn modelId="{D5F9FA0D-FF5D-4089-8F04-493FEA5D81BE}" type="presParOf" srcId="{1A5DBAE9-11B6-4C81-A0D4-50A571E70CCB}" destId="{99E1E85F-D8CD-43D4-B172-1F0488DC3AD4}" srcOrd="2" destOrd="0" presId="urn:microsoft.com/office/officeart/2005/8/layout/hierarchy2"/>
    <dgm:cxn modelId="{0CD6EBA2-2DC3-400E-9E5A-E89FF2C26867}" type="presParOf" srcId="{99E1E85F-D8CD-43D4-B172-1F0488DC3AD4}" destId="{F05D044C-FA4C-41C5-94B3-9761A1607805}" srcOrd="0" destOrd="0" presId="urn:microsoft.com/office/officeart/2005/8/layout/hierarchy2"/>
    <dgm:cxn modelId="{CB37DC4E-5527-4E67-8285-B3DBE7BF3E48}" type="presParOf" srcId="{1A5DBAE9-11B6-4C81-A0D4-50A571E70CCB}" destId="{956D71FE-B807-4363-9BED-E10B97D951BD}" srcOrd="3" destOrd="0" presId="urn:microsoft.com/office/officeart/2005/8/layout/hierarchy2"/>
    <dgm:cxn modelId="{0730C576-B0E5-4DE6-99D1-DBD86BD78B6B}" type="presParOf" srcId="{956D71FE-B807-4363-9BED-E10B97D951BD}" destId="{64B3D2D5-3DBB-4077-99BB-8904F63E379C}" srcOrd="0" destOrd="0" presId="urn:microsoft.com/office/officeart/2005/8/layout/hierarchy2"/>
    <dgm:cxn modelId="{E5E7A0BB-6E17-452E-BF96-E1C24F5C8F0F}" type="presParOf" srcId="{956D71FE-B807-4363-9BED-E10B97D951BD}" destId="{C8403FF4-FA22-4C6A-9784-F16848C90D1F}" srcOrd="1" destOrd="0" presId="urn:microsoft.com/office/officeart/2005/8/layout/hierarchy2"/>
    <dgm:cxn modelId="{2189AB0C-0585-445D-8F12-FB9A25C78EB0}" type="presParOf" srcId="{776C65E3-147A-4AE7-91D0-6CE72E070E05}" destId="{ED8E6068-3BD2-4E93-B7D2-2368EEC75FA3}" srcOrd="1" destOrd="0" presId="urn:microsoft.com/office/officeart/2005/8/layout/hierarchy2"/>
    <dgm:cxn modelId="{703B11A2-861B-4329-BAE9-BF8399234D88}" type="presParOf" srcId="{ED8E6068-3BD2-4E93-B7D2-2368EEC75FA3}" destId="{8BFD6A45-E9A1-4563-956E-95F58E31D28E}" srcOrd="0" destOrd="0" presId="urn:microsoft.com/office/officeart/2005/8/layout/hierarchy2"/>
    <dgm:cxn modelId="{CCDC2797-EF14-4E3D-B9E4-B6DF550AC84B}" type="presParOf" srcId="{ED8E6068-3BD2-4E93-B7D2-2368EEC75FA3}" destId="{91162104-2925-4747-A76D-C608E68748A2}"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429E78-3081-40FF-BE6C-6BDF4A45BBB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fr-FR"/>
        </a:p>
      </dgm:t>
    </dgm:pt>
    <dgm:pt modelId="{61B5E8E7-030D-47D9-93C0-2855B5322F93}">
      <dgm:prSet phldrT="[Texte]"/>
      <dgm:spPr/>
      <dgm:t>
        <a:bodyPr/>
        <a:lstStyle/>
        <a:p>
          <a:r>
            <a:rPr lang="fr-FR" dirty="0" smtClean="0"/>
            <a:t>Variable aléatoire discrète et loi de probabilité</a:t>
          </a:r>
          <a:endParaRPr lang="fr-FR" dirty="0"/>
        </a:p>
      </dgm:t>
    </dgm:pt>
    <dgm:pt modelId="{93EC47E6-C265-412D-B248-E401DC3ACB72}" type="parTrans" cxnId="{F4BDF158-1762-45D8-A8CF-AE8EBD7A2457}">
      <dgm:prSet/>
      <dgm:spPr/>
      <dgm:t>
        <a:bodyPr/>
        <a:lstStyle/>
        <a:p>
          <a:endParaRPr lang="fr-FR"/>
        </a:p>
      </dgm:t>
    </dgm:pt>
    <dgm:pt modelId="{E359F1EF-71B5-4266-A37C-3D8A3DB69BB3}" type="sibTrans" cxnId="{F4BDF158-1762-45D8-A8CF-AE8EBD7A2457}">
      <dgm:prSet/>
      <dgm:spPr/>
      <dgm:t>
        <a:bodyPr/>
        <a:lstStyle/>
        <a:p>
          <a:endParaRPr lang="fr-FR"/>
        </a:p>
      </dgm:t>
    </dgm:pt>
    <dgm:pt modelId="{032116C8-F367-4B5B-A200-3C43A20412A7}">
      <dgm:prSet phldrT="[Texte]"/>
      <dgm:spPr/>
      <dgm:t>
        <a:bodyPr/>
        <a:lstStyle/>
        <a:p>
          <a:r>
            <a:rPr lang="fr-FR" dirty="0" smtClean="0"/>
            <a:t>Déterminer et exploiter la loi d’une variable aléatoire</a:t>
          </a:r>
        </a:p>
      </dgm:t>
    </dgm:pt>
    <dgm:pt modelId="{B3D3E6D5-E490-4CA8-A8E6-CC9268CF3044}" type="parTrans" cxnId="{A40C78BB-3822-4121-A441-8CDD045AD93D}">
      <dgm:prSet/>
      <dgm:spPr>
        <a:ln>
          <a:noFill/>
        </a:ln>
      </dgm:spPr>
      <dgm:t>
        <a:bodyPr/>
        <a:lstStyle/>
        <a:p>
          <a:endParaRPr lang="fr-FR"/>
        </a:p>
      </dgm:t>
    </dgm:pt>
    <dgm:pt modelId="{9B79B2B6-AE9E-42C9-ABDC-542FFA89AA99}" type="sibTrans" cxnId="{A40C78BB-3822-4121-A441-8CDD045AD93D}">
      <dgm:prSet/>
      <dgm:spPr/>
      <dgm:t>
        <a:bodyPr/>
        <a:lstStyle/>
        <a:p>
          <a:endParaRPr lang="fr-FR"/>
        </a:p>
      </dgm:t>
    </dgm:pt>
    <dgm:pt modelId="{F3C78445-7A21-45C1-BCD7-E2386F7C41F2}">
      <dgm:prSet/>
      <dgm:spPr/>
      <dgm:t>
        <a:bodyPr/>
        <a:lstStyle/>
        <a:p>
          <a:r>
            <a:rPr lang="fr-FR" dirty="0" smtClean="0"/>
            <a:t>Espérance, variance* et écart-type*</a:t>
          </a:r>
          <a:endParaRPr lang="fr-FR" dirty="0"/>
        </a:p>
      </dgm:t>
    </dgm:pt>
    <dgm:pt modelId="{7ED6D463-2E6E-400B-9C45-66B65CFD5F9F}" type="sibTrans" cxnId="{EF5F2B9C-257E-40CA-862D-85B3A911AA80}">
      <dgm:prSet/>
      <dgm:spPr/>
      <dgm:t>
        <a:bodyPr/>
        <a:lstStyle/>
        <a:p>
          <a:endParaRPr lang="fr-FR"/>
        </a:p>
      </dgm:t>
    </dgm:pt>
    <dgm:pt modelId="{70AB0DB5-54FD-4E0A-B661-061DB50B128D}" type="parTrans" cxnId="{EF5F2B9C-257E-40CA-862D-85B3A911AA80}">
      <dgm:prSet/>
      <dgm:spPr/>
      <dgm:t>
        <a:bodyPr/>
        <a:lstStyle/>
        <a:p>
          <a:endParaRPr lang="fr-FR"/>
        </a:p>
      </dgm:t>
    </dgm:pt>
    <dgm:pt modelId="{D4FBA359-D72D-4B62-8D08-D2A9227D5999}">
      <dgm:prSet/>
      <dgm:spPr/>
      <dgm:t>
        <a:bodyPr/>
        <a:lstStyle/>
        <a:p>
          <a:r>
            <a:rPr lang="fr-FR" dirty="0" smtClean="0"/>
            <a:t>Interpréter l’espérance comme valeur moyenne dans le cas d’un grand nombre de répétitions</a:t>
          </a:r>
          <a:endParaRPr lang="fr-FR" dirty="0"/>
        </a:p>
      </dgm:t>
    </dgm:pt>
    <dgm:pt modelId="{BD70A821-2FDE-47F3-85CB-160CA564D4F8}" type="sibTrans" cxnId="{82C8B3D7-F2AE-4119-AD90-413F28E95CB8}">
      <dgm:prSet/>
      <dgm:spPr/>
      <dgm:t>
        <a:bodyPr/>
        <a:lstStyle/>
        <a:p>
          <a:endParaRPr lang="fr-FR"/>
        </a:p>
      </dgm:t>
    </dgm:pt>
    <dgm:pt modelId="{D3D18187-B88B-49C2-A866-5DCBEB1E600B}" type="parTrans" cxnId="{82C8B3D7-F2AE-4119-AD90-413F28E95CB8}">
      <dgm:prSet/>
      <dgm:spPr>
        <a:ln>
          <a:noFill/>
        </a:ln>
      </dgm:spPr>
      <dgm:t>
        <a:bodyPr/>
        <a:lstStyle/>
        <a:p>
          <a:endParaRPr lang="fr-FR"/>
        </a:p>
      </dgm:t>
    </dgm:pt>
    <dgm:pt modelId="{D79BB635-5D2E-4A02-99AA-0890E934BB98}">
      <dgm:prSet phldrT="[Texte]"/>
      <dgm:spPr/>
      <dgm:t>
        <a:bodyPr/>
        <a:lstStyle/>
        <a:p>
          <a:r>
            <a:rPr lang="fr-FR" dirty="0" smtClean="0"/>
            <a:t>Détermination à l’aide d’une calculatrice ou d’un logiciel</a:t>
          </a:r>
        </a:p>
      </dgm:t>
    </dgm:pt>
    <dgm:pt modelId="{A3D2F26D-D640-40BF-A1CC-F3538245A029}" type="sibTrans" cxnId="{00D83012-401B-4429-8F2F-5B9174EA309C}">
      <dgm:prSet/>
      <dgm:spPr/>
      <dgm:t>
        <a:bodyPr/>
        <a:lstStyle/>
        <a:p>
          <a:endParaRPr lang="fr-FR"/>
        </a:p>
      </dgm:t>
    </dgm:pt>
    <dgm:pt modelId="{FF344677-036F-4010-9ACC-1FD1226895C0}" type="parTrans" cxnId="{00D83012-401B-4429-8F2F-5B9174EA309C}">
      <dgm:prSet/>
      <dgm:spPr>
        <a:ln>
          <a:noFill/>
        </a:ln>
      </dgm:spPr>
      <dgm:t>
        <a:bodyPr/>
        <a:lstStyle/>
        <a:p>
          <a:endParaRPr lang="fr-FR"/>
        </a:p>
      </dgm:t>
    </dgm:pt>
    <dgm:pt modelId="{E6844588-DEC4-400A-AA4C-F9FD1D6F8414}">
      <dgm:prSet phldrT="[Texte]"/>
      <dgm:spPr/>
      <dgm:t>
        <a:bodyPr/>
        <a:lstStyle/>
        <a:p>
          <a:r>
            <a:rPr lang="fr-FR" dirty="0" smtClean="0"/>
            <a:t>Lien avec la moyenne et la variance* d’une série de données</a:t>
          </a:r>
          <a:endParaRPr lang="fr-FR" dirty="0"/>
        </a:p>
      </dgm:t>
    </dgm:pt>
    <dgm:pt modelId="{456AFD98-1457-48F1-B78D-D86D79F8BF9E}" type="sibTrans" cxnId="{B604ACC1-5A8D-44D7-AFED-E71284AAF03C}">
      <dgm:prSet/>
      <dgm:spPr/>
      <dgm:t>
        <a:bodyPr/>
        <a:lstStyle/>
        <a:p>
          <a:endParaRPr lang="fr-FR"/>
        </a:p>
      </dgm:t>
    </dgm:pt>
    <dgm:pt modelId="{7D6B2102-A752-4E9C-B88A-08E353F94C89}" type="parTrans" cxnId="{B604ACC1-5A8D-44D7-AFED-E71284AAF03C}">
      <dgm:prSet/>
      <dgm:spPr>
        <a:ln>
          <a:noFill/>
        </a:ln>
      </dgm:spPr>
      <dgm:t>
        <a:bodyPr/>
        <a:lstStyle/>
        <a:p>
          <a:endParaRPr lang="fr-FR"/>
        </a:p>
      </dgm:t>
    </dgm:pt>
    <dgm:pt modelId="{0B6D00CD-1A85-4B29-AC2B-7F4C60B5AE0D}">
      <dgm:prSet/>
      <dgm:spPr/>
      <dgm:t>
        <a:bodyPr/>
        <a:lstStyle/>
        <a:p>
          <a:r>
            <a:rPr lang="fr-FR" dirty="0" smtClean="0"/>
            <a:t>Deux démonstrations*</a:t>
          </a:r>
          <a:endParaRPr lang="fr-FR" dirty="0"/>
        </a:p>
      </dgm:t>
    </dgm:pt>
    <dgm:pt modelId="{A1C6EFC2-B8FA-4928-BACA-D59D6221D1B5}" type="parTrans" cxnId="{15C7AB11-15FA-4B91-9247-FE40DFFBEE73}">
      <dgm:prSet/>
      <dgm:spPr>
        <a:ln>
          <a:noFill/>
        </a:ln>
      </dgm:spPr>
      <dgm:t>
        <a:bodyPr/>
        <a:lstStyle/>
        <a:p>
          <a:endParaRPr lang="fr-FR"/>
        </a:p>
      </dgm:t>
    </dgm:pt>
    <dgm:pt modelId="{34882F7B-B129-4C36-9E8C-643EC4B1C685}" type="sibTrans" cxnId="{15C7AB11-15FA-4B91-9247-FE40DFFBEE73}">
      <dgm:prSet/>
      <dgm:spPr/>
    </dgm:pt>
    <dgm:pt modelId="{776C65E3-147A-4AE7-91D0-6CE72E070E05}" type="pres">
      <dgm:prSet presAssocID="{EA429E78-3081-40FF-BE6C-6BDF4A45BBB0}" presName="diagram" presStyleCnt="0">
        <dgm:presLayoutVars>
          <dgm:chPref val="1"/>
          <dgm:dir/>
          <dgm:animOne val="branch"/>
          <dgm:animLvl val="lvl"/>
          <dgm:resizeHandles val="exact"/>
        </dgm:presLayoutVars>
      </dgm:prSet>
      <dgm:spPr/>
      <dgm:t>
        <a:bodyPr/>
        <a:lstStyle/>
        <a:p>
          <a:endParaRPr lang="fr-FR"/>
        </a:p>
      </dgm:t>
    </dgm:pt>
    <dgm:pt modelId="{C1A496AF-2A05-4AB0-A281-A9709FDCB166}" type="pres">
      <dgm:prSet presAssocID="{61B5E8E7-030D-47D9-93C0-2855B5322F93}" presName="root1" presStyleCnt="0"/>
      <dgm:spPr/>
      <dgm:t>
        <a:bodyPr/>
        <a:lstStyle/>
        <a:p>
          <a:endParaRPr lang="fr-FR"/>
        </a:p>
      </dgm:t>
    </dgm:pt>
    <dgm:pt modelId="{70B3C34C-6E47-4D49-A0F5-B257C8D5F069}" type="pres">
      <dgm:prSet presAssocID="{61B5E8E7-030D-47D9-93C0-2855B5322F93}" presName="LevelOneTextNode" presStyleLbl="node0" presStyleIdx="0" presStyleCnt="2" custLinFactNeighborX="3665" custLinFactNeighborY="-57865">
        <dgm:presLayoutVars>
          <dgm:chPref val="3"/>
        </dgm:presLayoutVars>
      </dgm:prSet>
      <dgm:spPr/>
      <dgm:t>
        <a:bodyPr/>
        <a:lstStyle/>
        <a:p>
          <a:endParaRPr lang="fr-FR"/>
        </a:p>
      </dgm:t>
    </dgm:pt>
    <dgm:pt modelId="{1A5DBAE9-11B6-4C81-A0D4-50A571E70CCB}" type="pres">
      <dgm:prSet presAssocID="{61B5E8E7-030D-47D9-93C0-2855B5322F93}" presName="level2hierChild" presStyleCnt="0"/>
      <dgm:spPr/>
      <dgm:t>
        <a:bodyPr/>
        <a:lstStyle/>
        <a:p>
          <a:endParaRPr lang="fr-FR"/>
        </a:p>
      </dgm:t>
    </dgm:pt>
    <dgm:pt modelId="{75AAC46A-4388-4D97-AAA8-91760A4FACDE}" type="pres">
      <dgm:prSet presAssocID="{B3D3E6D5-E490-4CA8-A8E6-CC9268CF3044}" presName="conn2-1" presStyleLbl="parChTrans1D2" presStyleIdx="0" presStyleCnt="2"/>
      <dgm:spPr/>
      <dgm:t>
        <a:bodyPr/>
        <a:lstStyle/>
        <a:p>
          <a:endParaRPr lang="fr-FR"/>
        </a:p>
      </dgm:t>
    </dgm:pt>
    <dgm:pt modelId="{2B08DD95-F632-4742-9110-0118DFACA3D6}" type="pres">
      <dgm:prSet presAssocID="{B3D3E6D5-E490-4CA8-A8E6-CC9268CF3044}" presName="connTx" presStyleLbl="parChTrans1D2" presStyleIdx="0" presStyleCnt="2"/>
      <dgm:spPr/>
      <dgm:t>
        <a:bodyPr/>
        <a:lstStyle/>
        <a:p>
          <a:endParaRPr lang="fr-FR"/>
        </a:p>
      </dgm:t>
    </dgm:pt>
    <dgm:pt modelId="{4FE0DF65-0E25-47DF-92D4-833C77133E83}" type="pres">
      <dgm:prSet presAssocID="{032116C8-F367-4B5B-A200-3C43A20412A7}" presName="root2" presStyleCnt="0"/>
      <dgm:spPr/>
      <dgm:t>
        <a:bodyPr/>
        <a:lstStyle/>
        <a:p>
          <a:endParaRPr lang="fr-FR"/>
        </a:p>
      </dgm:t>
    </dgm:pt>
    <dgm:pt modelId="{DA617F8A-8CD5-475A-A9D4-9ABAA4893463}" type="pres">
      <dgm:prSet presAssocID="{032116C8-F367-4B5B-A200-3C43A20412A7}" presName="LevelTwoTextNode" presStyleLbl="node2" presStyleIdx="0" presStyleCnt="2">
        <dgm:presLayoutVars>
          <dgm:chPref val="3"/>
        </dgm:presLayoutVars>
      </dgm:prSet>
      <dgm:spPr/>
      <dgm:t>
        <a:bodyPr/>
        <a:lstStyle/>
        <a:p>
          <a:endParaRPr lang="fr-FR"/>
        </a:p>
      </dgm:t>
    </dgm:pt>
    <dgm:pt modelId="{78BF6288-7B77-48B9-9417-00AFD6145BAD}" type="pres">
      <dgm:prSet presAssocID="{032116C8-F367-4B5B-A200-3C43A20412A7}" presName="level3hierChild" presStyleCnt="0"/>
      <dgm:spPr/>
      <dgm:t>
        <a:bodyPr/>
        <a:lstStyle/>
        <a:p>
          <a:endParaRPr lang="fr-FR"/>
        </a:p>
      </dgm:t>
    </dgm:pt>
    <dgm:pt modelId="{FECD3CAD-F8E3-437C-9B47-E958716AB633}" type="pres">
      <dgm:prSet presAssocID="{7D6B2102-A752-4E9C-B88A-08E353F94C89}" presName="conn2-1" presStyleLbl="parChTrans1D3" presStyleIdx="0" presStyleCnt="3"/>
      <dgm:spPr/>
      <dgm:t>
        <a:bodyPr/>
        <a:lstStyle/>
        <a:p>
          <a:endParaRPr lang="fr-FR"/>
        </a:p>
      </dgm:t>
    </dgm:pt>
    <dgm:pt modelId="{9606019E-2ECB-470C-8809-ACDFE75B3C8C}" type="pres">
      <dgm:prSet presAssocID="{7D6B2102-A752-4E9C-B88A-08E353F94C89}" presName="connTx" presStyleLbl="parChTrans1D3" presStyleIdx="0" presStyleCnt="3"/>
      <dgm:spPr/>
      <dgm:t>
        <a:bodyPr/>
        <a:lstStyle/>
        <a:p>
          <a:endParaRPr lang="fr-FR"/>
        </a:p>
      </dgm:t>
    </dgm:pt>
    <dgm:pt modelId="{B85806D6-1545-4A7B-93CD-A847B9B17F00}" type="pres">
      <dgm:prSet presAssocID="{E6844588-DEC4-400A-AA4C-F9FD1D6F8414}" presName="root2" presStyleCnt="0"/>
      <dgm:spPr/>
      <dgm:t>
        <a:bodyPr/>
        <a:lstStyle/>
        <a:p>
          <a:endParaRPr lang="fr-FR"/>
        </a:p>
      </dgm:t>
    </dgm:pt>
    <dgm:pt modelId="{54ECD59D-A252-4167-A90C-578D26EBBA88}" type="pres">
      <dgm:prSet presAssocID="{E6844588-DEC4-400A-AA4C-F9FD1D6F8414}" presName="LevelTwoTextNode" presStyleLbl="node3" presStyleIdx="0" presStyleCnt="3" custLinFactNeighborX="-6660" custLinFactNeighborY="44139">
        <dgm:presLayoutVars>
          <dgm:chPref val="3"/>
        </dgm:presLayoutVars>
      </dgm:prSet>
      <dgm:spPr/>
      <dgm:t>
        <a:bodyPr/>
        <a:lstStyle/>
        <a:p>
          <a:endParaRPr lang="fr-FR"/>
        </a:p>
      </dgm:t>
    </dgm:pt>
    <dgm:pt modelId="{C28815DE-5A3A-437D-8D58-6FCEA6CCB5CE}" type="pres">
      <dgm:prSet presAssocID="{E6844588-DEC4-400A-AA4C-F9FD1D6F8414}" presName="level3hierChild" presStyleCnt="0"/>
      <dgm:spPr/>
      <dgm:t>
        <a:bodyPr/>
        <a:lstStyle/>
        <a:p>
          <a:endParaRPr lang="fr-FR"/>
        </a:p>
      </dgm:t>
    </dgm:pt>
    <dgm:pt modelId="{439C2520-20CB-4B78-A094-B73E82B9C8E0}" type="pres">
      <dgm:prSet presAssocID="{FF344677-036F-4010-9ACC-1FD1226895C0}" presName="conn2-1" presStyleLbl="parChTrans1D3" presStyleIdx="1" presStyleCnt="3"/>
      <dgm:spPr/>
      <dgm:t>
        <a:bodyPr/>
        <a:lstStyle/>
        <a:p>
          <a:endParaRPr lang="fr-FR"/>
        </a:p>
      </dgm:t>
    </dgm:pt>
    <dgm:pt modelId="{D682B341-7A3E-47B6-B7C0-DACE4A12D16C}" type="pres">
      <dgm:prSet presAssocID="{FF344677-036F-4010-9ACC-1FD1226895C0}" presName="connTx" presStyleLbl="parChTrans1D3" presStyleIdx="1" presStyleCnt="3"/>
      <dgm:spPr/>
      <dgm:t>
        <a:bodyPr/>
        <a:lstStyle/>
        <a:p>
          <a:endParaRPr lang="fr-FR"/>
        </a:p>
      </dgm:t>
    </dgm:pt>
    <dgm:pt modelId="{7DFCAFDD-DC8C-4D46-B77F-6EE20D166FE0}" type="pres">
      <dgm:prSet presAssocID="{D79BB635-5D2E-4A02-99AA-0890E934BB98}" presName="root2" presStyleCnt="0"/>
      <dgm:spPr/>
      <dgm:t>
        <a:bodyPr/>
        <a:lstStyle/>
        <a:p>
          <a:endParaRPr lang="fr-FR"/>
        </a:p>
      </dgm:t>
    </dgm:pt>
    <dgm:pt modelId="{70865B9C-B921-47AD-8C61-0620653CC5E5}" type="pres">
      <dgm:prSet presAssocID="{D79BB635-5D2E-4A02-99AA-0890E934BB98}" presName="LevelTwoTextNode" presStyleLbl="node3" presStyleIdx="1" presStyleCnt="3" custLinFactNeighborX="-6660" custLinFactNeighborY="46106">
        <dgm:presLayoutVars>
          <dgm:chPref val="3"/>
        </dgm:presLayoutVars>
      </dgm:prSet>
      <dgm:spPr/>
      <dgm:t>
        <a:bodyPr/>
        <a:lstStyle/>
        <a:p>
          <a:endParaRPr lang="fr-FR"/>
        </a:p>
      </dgm:t>
    </dgm:pt>
    <dgm:pt modelId="{E4DCB058-9ED0-4DEC-A2D7-A9DE066E5CCE}" type="pres">
      <dgm:prSet presAssocID="{D79BB635-5D2E-4A02-99AA-0890E934BB98}" presName="level3hierChild" presStyleCnt="0"/>
      <dgm:spPr/>
      <dgm:t>
        <a:bodyPr/>
        <a:lstStyle/>
        <a:p>
          <a:endParaRPr lang="fr-FR"/>
        </a:p>
      </dgm:t>
    </dgm:pt>
    <dgm:pt modelId="{99E1E85F-D8CD-43D4-B172-1F0488DC3AD4}" type="pres">
      <dgm:prSet presAssocID="{D3D18187-B88B-49C2-A866-5DCBEB1E600B}" presName="conn2-1" presStyleLbl="parChTrans1D2" presStyleIdx="1" presStyleCnt="2"/>
      <dgm:spPr/>
      <dgm:t>
        <a:bodyPr/>
        <a:lstStyle/>
        <a:p>
          <a:endParaRPr lang="fr-FR"/>
        </a:p>
      </dgm:t>
    </dgm:pt>
    <dgm:pt modelId="{F05D044C-FA4C-41C5-94B3-9761A1607805}" type="pres">
      <dgm:prSet presAssocID="{D3D18187-B88B-49C2-A866-5DCBEB1E600B}" presName="connTx" presStyleLbl="parChTrans1D2" presStyleIdx="1" presStyleCnt="2"/>
      <dgm:spPr/>
      <dgm:t>
        <a:bodyPr/>
        <a:lstStyle/>
        <a:p>
          <a:endParaRPr lang="fr-FR"/>
        </a:p>
      </dgm:t>
    </dgm:pt>
    <dgm:pt modelId="{956D71FE-B807-4363-9BED-E10B97D951BD}" type="pres">
      <dgm:prSet presAssocID="{D4FBA359-D72D-4B62-8D08-D2A9227D5999}" presName="root2" presStyleCnt="0"/>
      <dgm:spPr/>
      <dgm:t>
        <a:bodyPr/>
        <a:lstStyle/>
        <a:p>
          <a:endParaRPr lang="fr-FR"/>
        </a:p>
      </dgm:t>
    </dgm:pt>
    <dgm:pt modelId="{64B3D2D5-3DBB-4077-99BB-8904F63E379C}" type="pres">
      <dgm:prSet presAssocID="{D4FBA359-D72D-4B62-8D08-D2A9227D5999}" presName="LevelTwoTextNode" presStyleLbl="node2" presStyleIdx="1" presStyleCnt="2">
        <dgm:presLayoutVars>
          <dgm:chPref val="3"/>
        </dgm:presLayoutVars>
      </dgm:prSet>
      <dgm:spPr/>
      <dgm:t>
        <a:bodyPr/>
        <a:lstStyle/>
        <a:p>
          <a:endParaRPr lang="fr-FR"/>
        </a:p>
      </dgm:t>
    </dgm:pt>
    <dgm:pt modelId="{C8403FF4-FA22-4C6A-9784-F16848C90D1F}" type="pres">
      <dgm:prSet presAssocID="{D4FBA359-D72D-4B62-8D08-D2A9227D5999}" presName="level3hierChild" presStyleCnt="0"/>
      <dgm:spPr/>
      <dgm:t>
        <a:bodyPr/>
        <a:lstStyle/>
        <a:p>
          <a:endParaRPr lang="fr-FR"/>
        </a:p>
      </dgm:t>
    </dgm:pt>
    <dgm:pt modelId="{98412B48-7DFD-495F-A418-D3F049269692}" type="pres">
      <dgm:prSet presAssocID="{A1C6EFC2-B8FA-4928-BACA-D59D6221D1B5}" presName="conn2-1" presStyleLbl="parChTrans1D3" presStyleIdx="2" presStyleCnt="3"/>
      <dgm:spPr/>
      <dgm:t>
        <a:bodyPr/>
        <a:lstStyle/>
        <a:p>
          <a:endParaRPr lang="fr-FR"/>
        </a:p>
      </dgm:t>
    </dgm:pt>
    <dgm:pt modelId="{C5151394-7159-4FA5-A7E4-DB1AC9BDAFE6}" type="pres">
      <dgm:prSet presAssocID="{A1C6EFC2-B8FA-4928-BACA-D59D6221D1B5}" presName="connTx" presStyleLbl="parChTrans1D3" presStyleIdx="2" presStyleCnt="3"/>
      <dgm:spPr/>
      <dgm:t>
        <a:bodyPr/>
        <a:lstStyle/>
        <a:p>
          <a:endParaRPr lang="fr-FR"/>
        </a:p>
      </dgm:t>
    </dgm:pt>
    <dgm:pt modelId="{CCBE34E7-379A-4B11-951F-0EEB256A4ED4}" type="pres">
      <dgm:prSet presAssocID="{0B6D00CD-1A85-4B29-AC2B-7F4C60B5AE0D}" presName="root2" presStyleCnt="0"/>
      <dgm:spPr/>
    </dgm:pt>
    <dgm:pt modelId="{59864549-DA07-4572-9243-22743784A1A7}" type="pres">
      <dgm:prSet presAssocID="{0B6D00CD-1A85-4B29-AC2B-7F4C60B5AE0D}" presName="LevelTwoTextNode" presStyleLbl="node3" presStyleIdx="2" presStyleCnt="3" custLinFactNeighborX="-6660" custLinFactNeighborY="42954">
        <dgm:presLayoutVars>
          <dgm:chPref val="3"/>
        </dgm:presLayoutVars>
      </dgm:prSet>
      <dgm:spPr/>
      <dgm:t>
        <a:bodyPr/>
        <a:lstStyle/>
        <a:p>
          <a:endParaRPr lang="fr-FR"/>
        </a:p>
      </dgm:t>
    </dgm:pt>
    <dgm:pt modelId="{92AB30C1-FB60-4A26-8BE2-5EEF6C856C47}" type="pres">
      <dgm:prSet presAssocID="{0B6D00CD-1A85-4B29-AC2B-7F4C60B5AE0D}" presName="level3hierChild" presStyleCnt="0"/>
      <dgm:spPr/>
    </dgm:pt>
    <dgm:pt modelId="{ED8E6068-3BD2-4E93-B7D2-2368EEC75FA3}" type="pres">
      <dgm:prSet presAssocID="{F3C78445-7A21-45C1-BCD7-E2386F7C41F2}" presName="root1" presStyleCnt="0"/>
      <dgm:spPr/>
      <dgm:t>
        <a:bodyPr/>
        <a:lstStyle/>
        <a:p>
          <a:endParaRPr lang="fr-FR"/>
        </a:p>
      </dgm:t>
    </dgm:pt>
    <dgm:pt modelId="{8BFD6A45-E9A1-4563-956E-95F58E31D28E}" type="pres">
      <dgm:prSet presAssocID="{F3C78445-7A21-45C1-BCD7-E2386F7C41F2}" presName="LevelOneTextNode" presStyleLbl="node0" presStyleIdx="1" presStyleCnt="2" custLinFactNeighborX="3665" custLinFactNeighborY="-49399">
        <dgm:presLayoutVars>
          <dgm:chPref val="3"/>
        </dgm:presLayoutVars>
      </dgm:prSet>
      <dgm:spPr/>
      <dgm:t>
        <a:bodyPr/>
        <a:lstStyle/>
        <a:p>
          <a:endParaRPr lang="fr-FR"/>
        </a:p>
      </dgm:t>
    </dgm:pt>
    <dgm:pt modelId="{91162104-2925-4747-A76D-C608E68748A2}" type="pres">
      <dgm:prSet presAssocID="{F3C78445-7A21-45C1-BCD7-E2386F7C41F2}" presName="level2hierChild" presStyleCnt="0"/>
      <dgm:spPr/>
      <dgm:t>
        <a:bodyPr/>
        <a:lstStyle/>
        <a:p>
          <a:endParaRPr lang="fr-FR"/>
        </a:p>
      </dgm:t>
    </dgm:pt>
  </dgm:ptLst>
  <dgm:cxnLst>
    <dgm:cxn modelId="{C183175E-76D6-43C7-BD58-8493CC72FE52}" type="presOf" srcId="{7D6B2102-A752-4E9C-B88A-08E353F94C89}" destId="{9606019E-2ECB-470C-8809-ACDFE75B3C8C}" srcOrd="1" destOrd="0" presId="urn:microsoft.com/office/officeart/2005/8/layout/hierarchy2"/>
    <dgm:cxn modelId="{A44B551C-A209-4760-804E-1D24D914437E}" type="presOf" srcId="{E6844588-DEC4-400A-AA4C-F9FD1D6F8414}" destId="{54ECD59D-A252-4167-A90C-578D26EBBA88}" srcOrd="0" destOrd="0" presId="urn:microsoft.com/office/officeart/2005/8/layout/hierarchy2"/>
    <dgm:cxn modelId="{EF5F2B9C-257E-40CA-862D-85B3A911AA80}" srcId="{EA429E78-3081-40FF-BE6C-6BDF4A45BBB0}" destId="{F3C78445-7A21-45C1-BCD7-E2386F7C41F2}" srcOrd="1" destOrd="0" parTransId="{70AB0DB5-54FD-4E0A-B661-061DB50B128D}" sibTransId="{7ED6D463-2E6E-400B-9C45-66B65CFD5F9F}"/>
    <dgm:cxn modelId="{592D3A5C-5595-4A55-83FA-E8FDB2129EE7}" type="presOf" srcId="{B3D3E6D5-E490-4CA8-A8E6-CC9268CF3044}" destId="{2B08DD95-F632-4742-9110-0118DFACA3D6}" srcOrd="1" destOrd="0" presId="urn:microsoft.com/office/officeart/2005/8/layout/hierarchy2"/>
    <dgm:cxn modelId="{72CC4542-675B-484A-A706-CD92D753EA83}" type="presOf" srcId="{FF344677-036F-4010-9ACC-1FD1226895C0}" destId="{D682B341-7A3E-47B6-B7C0-DACE4A12D16C}" srcOrd="1" destOrd="0" presId="urn:microsoft.com/office/officeart/2005/8/layout/hierarchy2"/>
    <dgm:cxn modelId="{A3FDE94C-7B45-490D-9636-0BFEE8D7B60A}" type="presOf" srcId="{A1C6EFC2-B8FA-4928-BACA-D59D6221D1B5}" destId="{C5151394-7159-4FA5-A7E4-DB1AC9BDAFE6}" srcOrd="1" destOrd="0" presId="urn:microsoft.com/office/officeart/2005/8/layout/hierarchy2"/>
    <dgm:cxn modelId="{B2D62D20-2883-4DFB-BFB5-A15665CCF424}" type="presOf" srcId="{032116C8-F367-4B5B-A200-3C43A20412A7}" destId="{DA617F8A-8CD5-475A-A9D4-9ABAA4893463}" srcOrd="0" destOrd="0" presId="urn:microsoft.com/office/officeart/2005/8/layout/hierarchy2"/>
    <dgm:cxn modelId="{BF4AC16B-F38F-4781-A054-403D24C9E9F8}" type="presOf" srcId="{EA429E78-3081-40FF-BE6C-6BDF4A45BBB0}" destId="{776C65E3-147A-4AE7-91D0-6CE72E070E05}" srcOrd="0" destOrd="0" presId="urn:microsoft.com/office/officeart/2005/8/layout/hierarchy2"/>
    <dgm:cxn modelId="{92EAA7D5-CB12-4A84-B631-0E7118328E73}" type="presOf" srcId="{D3D18187-B88B-49C2-A866-5DCBEB1E600B}" destId="{99E1E85F-D8CD-43D4-B172-1F0488DC3AD4}" srcOrd="0" destOrd="0" presId="urn:microsoft.com/office/officeart/2005/8/layout/hierarchy2"/>
    <dgm:cxn modelId="{F4BDF158-1762-45D8-A8CF-AE8EBD7A2457}" srcId="{EA429E78-3081-40FF-BE6C-6BDF4A45BBB0}" destId="{61B5E8E7-030D-47D9-93C0-2855B5322F93}" srcOrd="0" destOrd="0" parTransId="{93EC47E6-C265-412D-B248-E401DC3ACB72}" sibTransId="{E359F1EF-71B5-4266-A37C-3D8A3DB69BB3}"/>
    <dgm:cxn modelId="{4F75C0F6-941C-44F7-8618-9E2448798A7C}" type="presOf" srcId="{F3C78445-7A21-45C1-BCD7-E2386F7C41F2}" destId="{8BFD6A45-E9A1-4563-956E-95F58E31D28E}" srcOrd="0" destOrd="0" presId="urn:microsoft.com/office/officeart/2005/8/layout/hierarchy2"/>
    <dgm:cxn modelId="{9C965365-F9B9-4486-AED4-35AD03A13307}" type="presOf" srcId="{7D6B2102-A752-4E9C-B88A-08E353F94C89}" destId="{FECD3CAD-F8E3-437C-9B47-E958716AB633}" srcOrd="0" destOrd="0" presId="urn:microsoft.com/office/officeart/2005/8/layout/hierarchy2"/>
    <dgm:cxn modelId="{A2A8DAC8-72C8-432B-B945-4DA29554E00E}" type="presOf" srcId="{B3D3E6D5-E490-4CA8-A8E6-CC9268CF3044}" destId="{75AAC46A-4388-4D97-AAA8-91760A4FACDE}" srcOrd="0" destOrd="0" presId="urn:microsoft.com/office/officeart/2005/8/layout/hierarchy2"/>
    <dgm:cxn modelId="{82C8B3D7-F2AE-4119-AD90-413F28E95CB8}" srcId="{61B5E8E7-030D-47D9-93C0-2855B5322F93}" destId="{D4FBA359-D72D-4B62-8D08-D2A9227D5999}" srcOrd="1" destOrd="0" parTransId="{D3D18187-B88B-49C2-A866-5DCBEB1E600B}" sibTransId="{BD70A821-2FDE-47F3-85CB-160CA564D4F8}"/>
    <dgm:cxn modelId="{FA2FE61F-97D6-431C-BADC-C673EC0774FC}" type="presOf" srcId="{0B6D00CD-1A85-4B29-AC2B-7F4C60B5AE0D}" destId="{59864549-DA07-4572-9243-22743784A1A7}" srcOrd="0" destOrd="0" presId="urn:microsoft.com/office/officeart/2005/8/layout/hierarchy2"/>
    <dgm:cxn modelId="{45DACEA0-948B-40B2-9812-6F72DC641589}" type="presOf" srcId="{D3D18187-B88B-49C2-A866-5DCBEB1E600B}" destId="{F05D044C-FA4C-41C5-94B3-9761A1607805}" srcOrd="1" destOrd="0" presId="urn:microsoft.com/office/officeart/2005/8/layout/hierarchy2"/>
    <dgm:cxn modelId="{55A19FD6-CDD4-444E-8B97-1C1DE9C5C6F7}" type="presOf" srcId="{A1C6EFC2-B8FA-4928-BACA-D59D6221D1B5}" destId="{98412B48-7DFD-495F-A418-D3F049269692}" srcOrd="0" destOrd="0" presId="urn:microsoft.com/office/officeart/2005/8/layout/hierarchy2"/>
    <dgm:cxn modelId="{A40C78BB-3822-4121-A441-8CDD045AD93D}" srcId="{61B5E8E7-030D-47D9-93C0-2855B5322F93}" destId="{032116C8-F367-4B5B-A200-3C43A20412A7}" srcOrd="0" destOrd="0" parTransId="{B3D3E6D5-E490-4CA8-A8E6-CC9268CF3044}" sibTransId="{9B79B2B6-AE9E-42C9-ABDC-542FFA89AA99}"/>
    <dgm:cxn modelId="{40D9F37D-5EDD-4FBF-A730-F13FE8A26B82}" type="presOf" srcId="{FF344677-036F-4010-9ACC-1FD1226895C0}" destId="{439C2520-20CB-4B78-A094-B73E82B9C8E0}" srcOrd="0" destOrd="0" presId="urn:microsoft.com/office/officeart/2005/8/layout/hierarchy2"/>
    <dgm:cxn modelId="{DA5C6D9C-722C-4FF2-B489-816302613F5A}" type="presOf" srcId="{D4FBA359-D72D-4B62-8D08-D2A9227D5999}" destId="{64B3D2D5-3DBB-4077-99BB-8904F63E379C}" srcOrd="0" destOrd="0" presId="urn:microsoft.com/office/officeart/2005/8/layout/hierarchy2"/>
    <dgm:cxn modelId="{B604ACC1-5A8D-44D7-AFED-E71284AAF03C}" srcId="{032116C8-F367-4B5B-A200-3C43A20412A7}" destId="{E6844588-DEC4-400A-AA4C-F9FD1D6F8414}" srcOrd="0" destOrd="0" parTransId="{7D6B2102-A752-4E9C-B88A-08E353F94C89}" sibTransId="{456AFD98-1457-48F1-B78D-D86D79F8BF9E}"/>
    <dgm:cxn modelId="{3AD95DD2-EED7-4D55-956E-37D126BA82E6}" type="presOf" srcId="{D79BB635-5D2E-4A02-99AA-0890E934BB98}" destId="{70865B9C-B921-47AD-8C61-0620653CC5E5}" srcOrd="0" destOrd="0" presId="urn:microsoft.com/office/officeart/2005/8/layout/hierarchy2"/>
    <dgm:cxn modelId="{0CCB9A81-3904-4CAD-AAE2-8F5DBAA8FC8C}" type="presOf" srcId="{61B5E8E7-030D-47D9-93C0-2855B5322F93}" destId="{70B3C34C-6E47-4D49-A0F5-B257C8D5F069}" srcOrd="0" destOrd="0" presId="urn:microsoft.com/office/officeart/2005/8/layout/hierarchy2"/>
    <dgm:cxn modelId="{15C7AB11-15FA-4B91-9247-FE40DFFBEE73}" srcId="{D4FBA359-D72D-4B62-8D08-D2A9227D5999}" destId="{0B6D00CD-1A85-4B29-AC2B-7F4C60B5AE0D}" srcOrd="0" destOrd="0" parTransId="{A1C6EFC2-B8FA-4928-BACA-D59D6221D1B5}" sibTransId="{34882F7B-B129-4C36-9E8C-643EC4B1C685}"/>
    <dgm:cxn modelId="{00D83012-401B-4429-8F2F-5B9174EA309C}" srcId="{032116C8-F367-4B5B-A200-3C43A20412A7}" destId="{D79BB635-5D2E-4A02-99AA-0890E934BB98}" srcOrd="1" destOrd="0" parTransId="{FF344677-036F-4010-9ACC-1FD1226895C0}" sibTransId="{A3D2F26D-D640-40BF-A1CC-F3538245A029}"/>
    <dgm:cxn modelId="{9033457B-C782-48C0-97CF-660C27F65AD8}" type="presParOf" srcId="{776C65E3-147A-4AE7-91D0-6CE72E070E05}" destId="{C1A496AF-2A05-4AB0-A281-A9709FDCB166}" srcOrd="0" destOrd="0" presId="urn:microsoft.com/office/officeart/2005/8/layout/hierarchy2"/>
    <dgm:cxn modelId="{FD959BD9-9430-4A1B-8066-78562256312B}" type="presParOf" srcId="{C1A496AF-2A05-4AB0-A281-A9709FDCB166}" destId="{70B3C34C-6E47-4D49-A0F5-B257C8D5F069}" srcOrd="0" destOrd="0" presId="urn:microsoft.com/office/officeart/2005/8/layout/hierarchy2"/>
    <dgm:cxn modelId="{AA857FC7-435E-4609-8F63-6760CE21D684}" type="presParOf" srcId="{C1A496AF-2A05-4AB0-A281-A9709FDCB166}" destId="{1A5DBAE9-11B6-4C81-A0D4-50A571E70CCB}" srcOrd="1" destOrd="0" presId="urn:microsoft.com/office/officeart/2005/8/layout/hierarchy2"/>
    <dgm:cxn modelId="{D098461D-F592-45E0-AC2E-0E9000800FB6}" type="presParOf" srcId="{1A5DBAE9-11B6-4C81-A0D4-50A571E70CCB}" destId="{75AAC46A-4388-4D97-AAA8-91760A4FACDE}" srcOrd="0" destOrd="0" presId="urn:microsoft.com/office/officeart/2005/8/layout/hierarchy2"/>
    <dgm:cxn modelId="{53AF148B-2FD2-4792-8154-51467BD06FF5}" type="presParOf" srcId="{75AAC46A-4388-4D97-AAA8-91760A4FACDE}" destId="{2B08DD95-F632-4742-9110-0118DFACA3D6}" srcOrd="0" destOrd="0" presId="urn:microsoft.com/office/officeart/2005/8/layout/hierarchy2"/>
    <dgm:cxn modelId="{B88E179E-138C-4A6E-8D66-F9DBB66690B8}" type="presParOf" srcId="{1A5DBAE9-11B6-4C81-A0D4-50A571E70CCB}" destId="{4FE0DF65-0E25-47DF-92D4-833C77133E83}" srcOrd="1" destOrd="0" presId="urn:microsoft.com/office/officeart/2005/8/layout/hierarchy2"/>
    <dgm:cxn modelId="{CB360B35-E472-4505-AB94-956419005B5F}" type="presParOf" srcId="{4FE0DF65-0E25-47DF-92D4-833C77133E83}" destId="{DA617F8A-8CD5-475A-A9D4-9ABAA4893463}" srcOrd="0" destOrd="0" presId="urn:microsoft.com/office/officeart/2005/8/layout/hierarchy2"/>
    <dgm:cxn modelId="{D63DCA41-2803-4360-A68A-74602D00D19F}" type="presParOf" srcId="{4FE0DF65-0E25-47DF-92D4-833C77133E83}" destId="{78BF6288-7B77-48B9-9417-00AFD6145BAD}" srcOrd="1" destOrd="0" presId="urn:microsoft.com/office/officeart/2005/8/layout/hierarchy2"/>
    <dgm:cxn modelId="{95231B25-CACE-4B11-B271-0CC1050778AD}" type="presParOf" srcId="{78BF6288-7B77-48B9-9417-00AFD6145BAD}" destId="{FECD3CAD-F8E3-437C-9B47-E958716AB633}" srcOrd="0" destOrd="0" presId="urn:microsoft.com/office/officeart/2005/8/layout/hierarchy2"/>
    <dgm:cxn modelId="{3DA5CD24-CC61-4823-B337-0AC749860777}" type="presParOf" srcId="{FECD3CAD-F8E3-437C-9B47-E958716AB633}" destId="{9606019E-2ECB-470C-8809-ACDFE75B3C8C}" srcOrd="0" destOrd="0" presId="urn:microsoft.com/office/officeart/2005/8/layout/hierarchy2"/>
    <dgm:cxn modelId="{4FB6DD24-A055-4251-86AB-D47A5BD364DE}" type="presParOf" srcId="{78BF6288-7B77-48B9-9417-00AFD6145BAD}" destId="{B85806D6-1545-4A7B-93CD-A847B9B17F00}" srcOrd="1" destOrd="0" presId="urn:microsoft.com/office/officeart/2005/8/layout/hierarchy2"/>
    <dgm:cxn modelId="{8A5B2D12-C7C5-4761-9445-4D3F5443AEDC}" type="presParOf" srcId="{B85806D6-1545-4A7B-93CD-A847B9B17F00}" destId="{54ECD59D-A252-4167-A90C-578D26EBBA88}" srcOrd="0" destOrd="0" presId="urn:microsoft.com/office/officeart/2005/8/layout/hierarchy2"/>
    <dgm:cxn modelId="{6042A6E1-4428-4D74-A1E9-2BE9F6CE411B}" type="presParOf" srcId="{B85806D6-1545-4A7B-93CD-A847B9B17F00}" destId="{C28815DE-5A3A-437D-8D58-6FCEA6CCB5CE}" srcOrd="1" destOrd="0" presId="urn:microsoft.com/office/officeart/2005/8/layout/hierarchy2"/>
    <dgm:cxn modelId="{11B7A163-3DF8-4567-A801-32A4EB5C2EA1}" type="presParOf" srcId="{78BF6288-7B77-48B9-9417-00AFD6145BAD}" destId="{439C2520-20CB-4B78-A094-B73E82B9C8E0}" srcOrd="2" destOrd="0" presId="urn:microsoft.com/office/officeart/2005/8/layout/hierarchy2"/>
    <dgm:cxn modelId="{C5A8E0F4-82DE-480C-821F-BAB878AA51E4}" type="presParOf" srcId="{439C2520-20CB-4B78-A094-B73E82B9C8E0}" destId="{D682B341-7A3E-47B6-B7C0-DACE4A12D16C}" srcOrd="0" destOrd="0" presId="urn:microsoft.com/office/officeart/2005/8/layout/hierarchy2"/>
    <dgm:cxn modelId="{D738B564-112F-4A1E-BF3C-9C01693C19D9}" type="presParOf" srcId="{78BF6288-7B77-48B9-9417-00AFD6145BAD}" destId="{7DFCAFDD-DC8C-4D46-B77F-6EE20D166FE0}" srcOrd="3" destOrd="0" presId="urn:microsoft.com/office/officeart/2005/8/layout/hierarchy2"/>
    <dgm:cxn modelId="{37E67D26-4C39-40B0-A2D5-E77EDFDE7BD4}" type="presParOf" srcId="{7DFCAFDD-DC8C-4D46-B77F-6EE20D166FE0}" destId="{70865B9C-B921-47AD-8C61-0620653CC5E5}" srcOrd="0" destOrd="0" presId="urn:microsoft.com/office/officeart/2005/8/layout/hierarchy2"/>
    <dgm:cxn modelId="{AB38FF36-CE6E-469F-BA08-67085142C843}" type="presParOf" srcId="{7DFCAFDD-DC8C-4D46-B77F-6EE20D166FE0}" destId="{E4DCB058-9ED0-4DEC-A2D7-A9DE066E5CCE}" srcOrd="1" destOrd="0" presId="urn:microsoft.com/office/officeart/2005/8/layout/hierarchy2"/>
    <dgm:cxn modelId="{E4689B8F-C091-4788-9EE5-71D607522E39}" type="presParOf" srcId="{1A5DBAE9-11B6-4C81-A0D4-50A571E70CCB}" destId="{99E1E85F-D8CD-43D4-B172-1F0488DC3AD4}" srcOrd="2" destOrd="0" presId="urn:microsoft.com/office/officeart/2005/8/layout/hierarchy2"/>
    <dgm:cxn modelId="{DB3EC48A-EDAD-456A-8935-0FC9C4527293}" type="presParOf" srcId="{99E1E85F-D8CD-43D4-B172-1F0488DC3AD4}" destId="{F05D044C-FA4C-41C5-94B3-9761A1607805}" srcOrd="0" destOrd="0" presId="urn:microsoft.com/office/officeart/2005/8/layout/hierarchy2"/>
    <dgm:cxn modelId="{4318F4A4-5678-4E33-95AC-36C7DC753FB3}" type="presParOf" srcId="{1A5DBAE9-11B6-4C81-A0D4-50A571E70CCB}" destId="{956D71FE-B807-4363-9BED-E10B97D951BD}" srcOrd="3" destOrd="0" presId="urn:microsoft.com/office/officeart/2005/8/layout/hierarchy2"/>
    <dgm:cxn modelId="{EC754FBC-9DDB-479D-84B6-00140DEB0762}" type="presParOf" srcId="{956D71FE-B807-4363-9BED-E10B97D951BD}" destId="{64B3D2D5-3DBB-4077-99BB-8904F63E379C}" srcOrd="0" destOrd="0" presId="urn:microsoft.com/office/officeart/2005/8/layout/hierarchy2"/>
    <dgm:cxn modelId="{9AEF00D3-B97F-45AB-96A4-0F7F2DA6323E}" type="presParOf" srcId="{956D71FE-B807-4363-9BED-E10B97D951BD}" destId="{C8403FF4-FA22-4C6A-9784-F16848C90D1F}" srcOrd="1" destOrd="0" presId="urn:microsoft.com/office/officeart/2005/8/layout/hierarchy2"/>
    <dgm:cxn modelId="{E7E51F39-6C7C-4792-AF8B-705DFC3FAFF0}" type="presParOf" srcId="{C8403FF4-FA22-4C6A-9784-F16848C90D1F}" destId="{98412B48-7DFD-495F-A418-D3F049269692}" srcOrd="0" destOrd="0" presId="urn:microsoft.com/office/officeart/2005/8/layout/hierarchy2"/>
    <dgm:cxn modelId="{D9BEFCC1-8FAF-4A75-A6AC-31698E59E9AD}" type="presParOf" srcId="{98412B48-7DFD-495F-A418-D3F049269692}" destId="{C5151394-7159-4FA5-A7E4-DB1AC9BDAFE6}" srcOrd="0" destOrd="0" presId="urn:microsoft.com/office/officeart/2005/8/layout/hierarchy2"/>
    <dgm:cxn modelId="{117D9770-3846-47DF-8D96-AE2D0197F828}" type="presParOf" srcId="{C8403FF4-FA22-4C6A-9784-F16848C90D1F}" destId="{CCBE34E7-379A-4B11-951F-0EEB256A4ED4}" srcOrd="1" destOrd="0" presId="urn:microsoft.com/office/officeart/2005/8/layout/hierarchy2"/>
    <dgm:cxn modelId="{61FCF80F-9AB3-461D-A36C-9391B9D27714}" type="presParOf" srcId="{CCBE34E7-379A-4B11-951F-0EEB256A4ED4}" destId="{59864549-DA07-4572-9243-22743784A1A7}" srcOrd="0" destOrd="0" presId="urn:microsoft.com/office/officeart/2005/8/layout/hierarchy2"/>
    <dgm:cxn modelId="{6D97FC9D-0C36-4F82-A71E-3777987F5870}" type="presParOf" srcId="{CCBE34E7-379A-4B11-951F-0EEB256A4ED4}" destId="{92AB30C1-FB60-4A26-8BE2-5EEF6C856C47}" srcOrd="1" destOrd="0" presId="urn:microsoft.com/office/officeart/2005/8/layout/hierarchy2"/>
    <dgm:cxn modelId="{962C5EE8-2AEA-42BA-A94E-653A3B119477}" type="presParOf" srcId="{776C65E3-147A-4AE7-91D0-6CE72E070E05}" destId="{ED8E6068-3BD2-4E93-B7D2-2368EEC75FA3}" srcOrd="1" destOrd="0" presId="urn:microsoft.com/office/officeart/2005/8/layout/hierarchy2"/>
    <dgm:cxn modelId="{891BC07C-A9F0-4D9B-92A4-3751F8D2E676}" type="presParOf" srcId="{ED8E6068-3BD2-4E93-B7D2-2368EEC75FA3}" destId="{8BFD6A45-E9A1-4563-956E-95F58E31D28E}" srcOrd="0" destOrd="0" presId="urn:microsoft.com/office/officeart/2005/8/layout/hierarchy2"/>
    <dgm:cxn modelId="{85011254-685A-4448-BB48-07F816267EC6}" type="presParOf" srcId="{ED8E6068-3BD2-4E93-B7D2-2368EEC75FA3}" destId="{91162104-2925-4747-A76D-C608E68748A2}"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429E78-3081-40FF-BE6C-6BDF4A45BBB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fr-FR"/>
        </a:p>
      </dgm:t>
    </dgm:pt>
    <dgm:pt modelId="{61B5E8E7-030D-47D9-93C0-2855B5322F93}">
      <dgm:prSet phldrT="[Texte]"/>
      <dgm:spPr/>
      <dgm:t>
        <a:bodyPr/>
        <a:lstStyle/>
        <a:p>
          <a:r>
            <a:rPr lang="fr-FR" dirty="0" smtClean="0"/>
            <a:t>Répétition d’expériences identiques indépendantes (2 ou 3 issues)</a:t>
          </a:r>
          <a:endParaRPr lang="fr-FR" dirty="0"/>
        </a:p>
      </dgm:t>
    </dgm:pt>
    <dgm:pt modelId="{93EC47E6-C265-412D-B248-E401DC3ACB72}" type="parTrans" cxnId="{F4BDF158-1762-45D8-A8CF-AE8EBD7A2457}">
      <dgm:prSet/>
      <dgm:spPr/>
      <dgm:t>
        <a:bodyPr/>
        <a:lstStyle/>
        <a:p>
          <a:endParaRPr lang="fr-FR"/>
        </a:p>
      </dgm:t>
    </dgm:pt>
    <dgm:pt modelId="{E359F1EF-71B5-4266-A37C-3D8A3DB69BB3}" type="sibTrans" cxnId="{F4BDF158-1762-45D8-A8CF-AE8EBD7A2457}">
      <dgm:prSet/>
      <dgm:spPr/>
      <dgm:t>
        <a:bodyPr/>
        <a:lstStyle/>
        <a:p>
          <a:endParaRPr lang="fr-FR"/>
        </a:p>
      </dgm:t>
    </dgm:pt>
    <dgm:pt modelId="{D79BB635-5D2E-4A02-99AA-0890E934BB98}">
      <dgm:prSet phldrT="[Texte]"/>
      <dgm:spPr/>
      <dgm:t>
        <a:bodyPr/>
        <a:lstStyle/>
        <a:p>
          <a:r>
            <a:rPr lang="fr-FR" b="1" dirty="0" smtClean="0"/>
            <a:t>Probabilité conditionnelle: hors-programme</a:t>
          </a:r>
        </a:p>
      </dgm:t>
    </dgm:pt>
    <dgm:pt modelId="{A3D2F26D-D640-40BF-A1CC-F3538245A029}" type="sibTrans" cxnId="{00D83012-401B-4429-8F2F-5B9174EA309C}">
      <dgm:prSet/>
      <dgm:spPr/>
      <dgm:t>
        <a:bodyPr/>
        <a:lstStyle/>
        <a:p>
          <a:endParaRPr lang="fr-FR"/>
        </a:p>
      </dgm:t>
    </dgm:pt>
    <dgm:pt modelId="{FF344677-036F-4010-9ACC-1FD1226895C0}" type="parTrans" cxnId="{00D83012-401B-4429-8F2F-5B9174EA309C}">
      <dgm:prSet/>
      <dgm:spPr>
        <a:ln>
          <a:noFill/>
        </a:ln>
      </dgm:spPr>
      <dgm:t>
        <a:bodyPr/>
        <a:lstStyle/>
        <a:p>
          <a:endParaRPr lang="fr-FR"/>
        </a:p>
      </dgm:t>
    </dgm:pt>
    <dgm:pt modelId="{E6844588-DEC4-400A-AA4C-F9FD1D6F8414}">
      <dgm:prSet phldrT="[Texte]"/>
      <dgm:spPr/>
      <dgm:t>
        <a:bodyPr/>
        <a:lstStyle/>
        <a:p>
          <a:r>
            <a:rPr lang="fr-FR" dirty="0" smtClean="0"/>
            <a:t>Probabilité d’une liste de résultats=produit des probabilités de chaque résultat</a:t>
          </a:r>
          <a:endParaRPr lang="fr-FR" dirty="0"/>
        </a:p>
      </dgm:t>
    </dgm:pt>
    <dgm:pt modelId="{456AFD98-1457-48F1-B78D-D86D79F8BF9E}" type="sibTrans" cxnId="{B604ACC1-5A8D-44D7-AFED-E71284AAF03C}">
      <dgm:prSet/>
      <dgm:spPr/>
      <dgm:t>
        <a:bodyPr/>
        <a:lstStyle/>
        <a:p>
          <a:endParaRPr lang="fr-FR"/>
        </a:p>
      </dgm:t>
    </dgm:pt>
    <dgm:pt modelId="{7D6B2102-A752-4E9C-B88A-08E353F94C89}" type="parTrans" cxnId="{B604ACC1-5A8D-44D7-AFED-E71284AAF03C}">
      <dgm:prSet/>
      <dgm:spPr>
        <a:ln>
          <a:noFill/>
        </a:ln>
      </dgm:spPr>
      <dgm:t>
        <a:bodyPr/>
        <a:lstStyle/>
        <a:p>
          <a:endParaRPr lang="fr-FR"/>
        </a:p>
      </dgm:t>
    </dgm:pt>
    <dgm:pt modelId="{0BF8BDAB-D759-4513-B09B-43E91BA45683}">
      <dgm:prSet/>
      <dgm:spPr/>
      <dgm:t>
        <a:bodyPr/>
        <a:lstStyle/>
        <a:p>
          <a:r>
            <a:rPr lang="fr-FR" dirty="0" smtClean="0"/>
            <a:t>Représentation par un arbre pondéré</a:t>
          </a:r>
          <a:endParaRPr lang="fr-FR" dirty="0"/>
        </a:p>
      </dgm:t>
    </dgm:pt>
    <dgm:pt modelId="{64665ABF-2BA8-45D5-B5A3-47BCC4C31D62}" type="parTrans" cxnId="{19ED0F50-04F9-42CF-8353-97BCD280B109}">
      <dgm:prSet/>
      <dgm:spPr/>
      <dgm:t>
        <a:bodyPr/>
        <a:lstStyle/>
        <a:p>
          <a:endParaRPr lang="fr-FR"/>
        </a:p>
      </dgm:t>
    </dgm:pt>
    <dgm:pt modelId="{11D53183-B509-49CC-B4AB-5C8C423D879D}" type="sibTrans" cxnId="{19ED0F50-04F9-42CF-8353-97BCD280B109}">
      <dgm:prSet/>
      <dgm:spPr/>
      <dgm:t>
        <a:bodyPr/>
        <a:lstStyle/>
        <a:p>
          <a:endParaRPr lang="fr-FR"/>
        </a:p>
      </dgm:t>
    </dgm:pt>
    <dgm:pt modelId="{032116C8-F367-4B5B-A200-3C43A20412A7}">
      <dgm:prSet phldrT="[Texte]"/>
      <dgm:spPr/>
      <dgm:t>
        <a:bodyPr/>
        <a:lstStyle/>
        <a:p>
          <a:r>
            <a:rPr lang="fr-FR" dirty="0" smtClean="0"/>
            <a:t>Utilisation d’un arbre pour déterminer une loi</a:t>
          </a:r>
        </a:p>
      </dgm:t>
    </dgm:pt>
    <dgm:pt modelId="{9B79B2B6-AE9E-42C9-ABDC-542FFA89AA99}" type="sibTrans" cxnId="{A40C78BB-3822-4121-A441-8CDD045AD93D}">
      <dgm:prSet/>
      <dgm:spPr/>
      <dgm:t>
        <a:bodyPr/>
        <a:lstStyle/>
        <a:p>
          <a:endParaRPr lang="fr-FR"/>
        </a:p>
      </dgm:t>
    </dgm:pt>
    <dgm:pt modelId="{B3D3E6D5-E490-4CA8-A8E6-CC9268CF3044}" type="parTrans" cxnId="{A40C78BB-3822-4121-A441-8CDD045AD93D}">
      <dgm:prSet/>
      <dgm:spPr>
        <a:ln>
          <a:noFill/>
        </a:ln>
      </dgm:spPr>
      <dgm:t>
        <a:bodyPr/>
        <a:lstStyle/>
        <a:p>
          <a:endParaRPr lang="fr-FR"/>
        </a:p>
      </dgm:t>
    </dgm:pt>
    <dgm:pt modelId="{776C65E3-147A-4AE7-91D0-6CE72E070E05}" type="pres">
      <dgm:prSet presAssocID="{EA429E78-3081-40FF-BE6C-6BDF4A45BBB0}" presName="diagram" presStyleCnt="0">
        <dgm:presLayoutVars>
          <dgm:chPref val="1"/>
          <dgm:dir/>
          <dgm:animOne val="branch"/>
          <dgm:animLvl val="lvl"/>
          <dgm:resizeHandles val="exact"/>
        </dgm:presLayoutVars>
      </dgm:prSet>
      <dgm:spPr/>
      <dgm:t>
        <a:bodyPr/>
        <a:lstStyle/>
        <a:p>
          <a:endParaRPr lang="fr-FR"/>
        </a:p>
      </dgm:t>
    </dgm:pt>
    <dgm:pt modelId="{C1A496AF-2A05-4AB0-A281-A9709FDCB166}" type="pres">
      <dgm:prSet presAssocID="{61B5E8E7-030D-47D9-93C0-2855B5322F93}" presName="root1" presStyleCnt="0"/>
      <dgm:spPr/>
      <dgm:t>
        <a:bodyPr/>
        <a:lstStyle/>
        <a:p>
          <a:endParaRPr lang="fr-FR"/>
        </a:p>
      </dgm:t>
    </dgm:pt>
    <dgm:pt modelId="{70B3C34C-6E47-4D49-A0F5-B257C8D5F069}" type="pres">
      <dgm:prSet presAssocID="{61B5E8E7-030D-47D9-93C0-2855B5322F93}" presName="LevelOneTextNode" presStyleLbl="node0" presStyleIdx="0" presStyleCnt="1" custLinFactNeighborX="3665" custLinFactNeighborY="-57865">
        <dgm:presLayoutVars>
          <dgm:chPref val="3"/>
        </dgm:presLayoutVars>
      </dgm:prSet>
      <dgm:spPr/>
      <dgm:t>
        <a:bodyPr/>
        <a:lstStyle/>
        <a:p>
          <a:endParaRPr lang="fr-FR"/>
        </a:p>
      </dgm:t>
    </dgm:pt>
    <dgm:pt modelId="{1A5DBAE9-11B6-4C81-A0D4-50A571E70CCB}" type="pres">
      <dgm:prSet presAssocID="{61B5E8E7-030D-47D9-93C0-2855B5322F93}" presName="level2hierChild" presStyleCnt="0"/>
      <dgm:spPr/>
      <dgm:t>
        <a:bodyPr/>
        <a:lstStyle/>
        <a:p>
          <a:endParaRPr lang="fr-FR"/>
        </a:p>
      </dgm:t>
    </dgm:pt>
    <dgm:pt modelId="{75AAC46A-4388-4D97-AAA8-91760A4FACDE}" type="pres">
      <dgm:prSet presAssocID="{B3D3E6D5-E490-4CA8-A8E6-CC9268CF3044}" presName="conn2-1" presStyleLbl="parChTrans1D2" presStyleIdx="0" presStyleCnt="2"/>
      <dgm:spPr/>
      <dgm:t>
        <a:bodyPr/>
        <a:lstStyle/>
        <a:p>
          <a:endParaRPr lang="fr-FR"/>
        </a:p>
      </dgm:t>
    </dgm:pt>
    <dgm:pt modelId="{2B08DD95-F632-4742-9110-0118DFACA3D6}" type="pres">
      <dgm:prSet presAssocID="{B3D3E6D5-E490-4CA8-A8E6-CC9268CF3044}" presName="connTx" presStyleLbl="parChTrans1D2" presStyleIdx="0" presStyleCnt="2"/>
      <dgm:spPr/>
      <dgm:t>
        <a:bodyPr/>
        <a:lstStyle/>
        <a:p>
          <a:endParaRPr lang="fr-FR"/>
        </a:p>
      </dgm:t>
    </dgm:pt>
    <dgm:pt modelId="{4FE0DF65-0E25-47DF-92D4-833C77133E83}" type="pres">
      <dgm:prSet presAssocID="{032116C8-F367-4B5B-A200-3C43A20412A7}" presName="root2" presStyleCnt="0"/>
      <dgm:spPr/>
      <dgm:t>
        <a:bodyPr/>
        <a:lstStyle/>
        <a:p>
          <a:endParaRPr lang="fr-FR"/>
        </a:p>
      </dgm:t>
    </dgm:pt>
    <dgm:pt modelId="{DA617F8A-8CD5-475A-A9D4-9ABAA4893463}" type="pres">
      <dgm:prSet presAssocID="{032116C8-F367-4B5B-A200-3C43A20412A7}" presName="LevelTwoTextNode" presStyleLbl="node2" presStyleIdx="0" presStyleCnt="2" custLinFactNeighborX="-3122" custLinFactNeighborY="74856">
        <dgm:presLayoutVars>
          <dgm:chPref val="3"/>
        </dgm:presLayoutVars>
      </dgm:prSet>
      <dgm:spPr/>
      <dgm:t>
        <a:bodyPr/>
        <a:lstStyle/>
        <a:p>
          <a:endParaRPr lang="fr-FR"/>
        </a:p>
      </dgm:t>
    </dgm:pt>
    <dgm:pt modelId="{78BF6288-7B77-48B9-9417-00AFD6145BAD}" type="pres">
      <dgm:prSet presAssocID="{032116C8-F367-4B5B-A200-3C43A20412A7}" presName="level3hierChild" presStyleCnt="0"/>
      <dgm:spPr/>
      <dgm:t>
        <a:bodyPr/>
        <a:lstStyle/>
        <a:p>
          <a:endParaRPr lang="fr-FR"/>
        </a:p>
      </dgm:t>
    </dgm:pt>
    <dgm:pt modelId="{FECD3CAD-F8E3-437C-9B47-E958716AB633}" type="pres">
      <dgm:prSet presAssocID="{7D6B2102-A752-4E9C-B88A-08E353F94C89}" presName="conn2-1" presStyleLbl="parChTrans1D3" presStyleIdx="0" presStyleCnt="2"/>
      <dgm:spPr/>
      <dgm:t>
        <a:bodyPr/>
        <a:lstStyle/>
        <a:p>
          <a:endParaRPr lang="fr-FR"/>
        </a:p>
      </dgm:t>
    </dgm:pt>
    <dgm:pt modelId="{9606019E-2ECB-470C-8809-ACDFE75B3C8C}" type="pres">
      <dgm:prSet presAssocID="{7D6B2102-A752-4E9C-B88A-08E353F94C89}" presName="connTx" presStyleLbl="parChTrans1D3" presStyleIdx="0" presStyleCnt="2"/>
      <dgm:spPr/>
      <dgm:t>
        <a:bodyPr/>
        <a:lstStyle/>
        <a:p>
          <a:endParaRPr lang="fr-FR"/>
        </a:p>
      </dgm:t>
    </dgm:pt>
    <dgm:pt modelId="{B85806D6-1545-4A7B-93CD-A847B9B17F00}" type="pres">
      <dgm:prSet presAssocID="{E6844588-DEC4-400A-AA4C-F9FD1D6F8414}" presName="root2" presStyleCnt="0"/>
      <dgm:spPr/>
      <dgm:t>
        <a:bodyPr/>
        <a:lstStyle/>
        <a:p>
          <a:endParaRPr lang="fr-FR"/>
        </a:p>
      </dgm:t>
    </dgm:pt>
    <dgm:pt modelId="{54ECD59D-A252-4167-A90C-578D26EBBA88}" type="pres">
      <dgm:prSet presAssocID="{E6844588-DEC4-400A-AA4C-F9FD1D6F8414}" presName="LevelTwoTextNode" presStyleLbl="node3" presStyleIdx="0" presStyleCnt="2" custLinFactNeighborX="-6660" custLinFactNeighborY="11648">
        <dgm:presLayoutVars>
          <dgm:chPref val="3"/>
        </dgm:presLayoutVars>
      </dgm:prSet>
      <dgm:spPr/>
      <dgm:t>
        <a:bodyPr/>
        <a:lstStyle/>
        <a:p>
          <a:endParaRPr lang="fr-FR"/>
        </a:p>
      </dgm:t>
    </dgm:pt>
    <dgm:pt modelId="{C28815DE-5A3A-437D-8D58-6FCEA6CCB5CE}" type="pres">
      <dgm:prSet presAssocID="{E6844588-DEC4-400A-AA4C-F9FD1D6F8414}" presName="level3hierChild" presStyleCnt="0"/>
      <dgm:spPr/>
      <dgm:t>
        <a:bodyPr/>
        <a:lstStyle/>
        <a:p>
          <a:endParaRPr lang="fr-FR"/>
        </a:p>
      </dgm:t>
    </dgm:pt>
    <dgm:pt modelId="{439C2520-20CB-4B78-A094-B73E82B9C8E0}" type="pres">
      <dgm:prSet presAssocID="{FF344677-036F-4010-9ACC-1FD1226895C0}" presName="conn2-1" presStyleLbl="parChTrans1D3" presStyleIdx="1" presStyleCnt="2"/>
      <dgm:spPr/>
      <dgm:t>
        <a:bodyPr/>
        <a:lstStyle/>
        <a:p>
          <a:endParaRPr lang="fr-FR"/>
        </a:p>
      </dgm:t>
    </dgm:pt>
    <dgm:pt modelId="{D682B341-7A3E-47B6-B7C0-DACE4A12D16C}" type="pres">
      <dgm:prSet presAssocID="{FF344677-036F-4010-9ACC-1FD1226895C0}" presName="connTx" presStyleLbl="parChTrans1D3" presStyleIdx="1" presStyleCnt="2"/>
      <dgm:spPr/>
      <dgm:t>
        <a:bodyPr/>
        <a:lstStyle/>
        <a:p>
          <a:endParaRPr lang="fr-FR"/>
        </a:p>
      </dgm:t>
    </dgm:pt>
    <dgm:pt modelId="{7DFCAFDD-DC8C-4D46-B77F-6EE20D166FE0}" type="pres">
      <dgm:prSet presAssocID="{D79BB635-5D2E-4A02-99AA-0890E934BB98}" presName="root2" presStyleCnt="0"/>
      <dgm:spPr/>
      <dgm:t>
        <a:bodyPr/>
        <a:lstStyle/>
        <a:p>
          <a:endParaRPr lang="fr-FR"/>
        </a:p>
      </dgm:t>
    </dgm:pt>
    <dgm:pt modelId="{70865B9C-B921-47AD-8C61-0620653CC5E5}" type="pres">
      <dgm:prSet presAssocID="{D79BB635-5D2E-4A02-99AA-0890E934BB98}" presName="LevelTwoTextNode" presStyleLbl="node3" presStyleIdx="1" presStyleCnt="2" custLinFactNeighborX="-6660" custLinFactNeighborY="13615">
        <dgm:presLayoutVars>
          <dgm:chPref val="3"/>
        </dgm:presLayoutVars>
      </dgm:prSet>
      <dgm:spPr/>
      <dgm:t>
        <a:bodyPr/>
        <a:lstStyle/>
        <a:p>
          <a:endParaRPr lang="fr-FR"/>
        </a:p>
      </dgm:t>
    </dgm:pt>
    <dgm:pt modelId="{E4DCB058-9ED0-4DEC-A2D7-A9DE066E5CCE}" type="pres">
      <dgm:prSet presAssocID="{D79BB635-5D2E-4A02-99AA-0890E934BB98}" presName="level3hierChild" presStyleCnt="0"/>
      <dgm:spPr/>
      <dgm:t>
        <a:bodyPr/>
        <a:lstStyle/>
        <a:p>
          <a:endParaRPr lang="fr-FR"/>
        </a:p>
      </dgm:t>
    </dgm:pt>
    <dgm:pt modelId="{6C0D68CA-3A09-47D4-9DAE-8ABC2109566A}" type="pres">
      <dgm:prSet presAssocID="{64665ABF-2BA8-45D5-B5A3-47BCC4C31D62}" presName="conn2-1" presStyleLbl="parChTrans1D2" presStyleIdx="1" presStyleCnt="2"/>
      <dgm:spPr/>
      <dgm:t>
        <a:bodyPr/>
        <a:lstStyle/>
        <a:p>
          <a:endParaRPr lang="fr-FR"/>
        </a:p>
      </dgm:t>
    </dgm:pt>
    <dgm:pt modelId="{113D560F-B05C-4C7A-B8EF-ED7C2CDED29A}" type="pres">
      <dgm:prSet presAssocID="{64665ABF-2BA8-45D5-B5A3-47BCC4C31D62}" presName="connTx" presStyleLbl="parChTrans1D2" presStyleIdx="1" presStyleCnt="2"/>
      <dgm:spPr/>
      <dgm:t>
        <a:bodyPr/>
        <a:lstStyle/>
        <a:p>
          <a:endParaRPr lang="fr-FR"/>
        </a:p>
      </dgm:t>
    </dgm:pt>
    <dgm:pt modelId="{AD41FB68-0020-4F4A-BDA9-B35DA4287811}" type="pres">
      <dgm:prSet presAssocID="{0BF8BDAB-D759-4513-B09B-43E91BA45683}" presName="root2" presStyleCnt="0"/>
      <dgm:spPr/>
    </dgm:pt>
    <dgm:pt modelId="{8C641E11-05AF-4092-B62A-EBF65BF3C1FC}" type="pres">
      <dgm:prSet presAssocID="{0BF8BDAB-D759-4513-B09B-43E91BA45683}" presName="LevelTwoTextNode" presStyleLbl="node2" presStyleIdx="1" presStyleCnt="2" custLinFactY="-121473" custLinFactNeighborX="-6875" custLinFactNeighborY="-200000">
        <dgm:presLayoutVars>
          <dgm:chPref val="3"/>
        </dgm:presLayoutVars>
      </dgm:prSet>
      <dgm:spPr/>
      <dgm:t>
        <a:bodyPr/>
        <a:lstStyle/>
        <a:p>
          <a:endParaRPr lang="fr-FR"/>
        </a:p>
      </dgm:t>
    </dgm:pt>
    <dgm:pt modelId="{90C21598-FAC8-4080-949A-2F64DD729442}" type="pres">
      <dgm:prSet presAssocID="{0BF8BDAB-D759-4513-B09B-43E91BA45683}" presName="level3hierChild" presStyleCnt="0"/>
      <dgm:spPr/>
    </dgm:pt>
  </dgm:ptLst>
  <dgm:cxnLst>
    <dgm:cxn modelId="{27F573E6-5391-4EA1-89E8-0B3830B29997}" type="presOf" srcId="{64665ABF-2BA8-45D5-B5A3-47BCC4C31D62}" destId="{6C0D68CA-3A09-47D4-9DAE-8ABC2109566A}" srcOrd="0" destOrd="0" presId="urn:microsoft.com/office/officeart/2005/8/layout/hierarchy2"/>
    <dgm:cxn modelId="{19ED0F50-04F9-42CF-8353-97BCD280B109}" srcId="{61B5E8E7-030D-47D9-93C0-2855B5322F93}" destId="{0BF8BDAB-D759-4513-B09B-43E91BA45683}" srcOrd="1" destOrd="0" parTransId="{64665ABF-2BA8-45D5-B5A3-47BCC4C31D62}" sibTransId="{11D53183-B509-49CC-B4AB-5C8C423D879D}"/>
    <dgm:cxn modelId="{1DB35ECD-EA4F-4FA9-84AE-B2948FCDB8B0}" type="presOf" srcId="{7D6B2102-A752-4E9C-B88A-08E353F94C89}" destId="{9606019E-2ECB-470C-8809-ACDFE75B3C8C}" srcOrd="1" destOrd="0" presId="urn:microsoft.com/office/officeart/2005/8/layout/hierarchy2"/>
    <dgm:cxn modelId="{42823405-B9A8-41F7-9524-81BA4FD75025}" type="presOf" srcId="{B3D3E6D5-E490-4CA8-A8E6-CC9268CF3044}" destId="{2B08DD95-F632-4742-9110-0118DFACA3D6}" srcOrd="1" destOrd="0" presId="urn:microsoft.com/office/officeart/2005/8/layout/hierarchy2"/>
    <dgm:cxn modelId="{B5D22C85-6428-4688-9239-58C3BC2A7D9A}" type="presOf" srcId="{B3D3E6D5-E490-4CA8-A8E6-CC9268CF3044}" destId="{75AAC46A-4388-4D97-AAA8-91760A4FACDE}" srcOrd="0" destOrd="0" presId="urn:microsoft.com/office/officeart/2005/8/layout/hierarchy2"/>
    <dgm:cxn modelId="{F4BDF158-1762-45D8-A8CF-AE8EBD7A2457}" srcId="{EA429E78-3081-40FF-BE6C-6BDF4A45BBB0}" destId="{61B5E8E7-030D-47D9-93C0-2855B5322F93}" srcOrd="0" destOrd="0" parTransId="{93EC47E6-C265-412D-B248-E401DC3ACB72}" sibTransId="{E359F1EF-71B5-4266-A37C-3D8A3DB69BB3}"/>
    <dgm:cxn modelId="{6D613791-F4A4-436D-A35F-908CF975E8D5}" type="presOf" srcId="{D79BB635-5D2E-4A02-99AA-0890E934BB98}" destId="{70865B9C-B921-47AD-8C61-0620653CC5E5}" srcOrd="0" destOrd="0" presId="urn:microsoft.com/office/officeart/2005/8/layout/hierarchy2"/>
    <dgm:cxn modelId="{DBBA8901-DCCA-4754-9F79-42834558F0D2}" type="presOf" srcId="{EA429E78-3081-40FF-BE6C-6BDF4A45BBB0}" destId="{776C65E3-147A-4AE7-91D0-6CE72E070E05}" srcOrd="0" destOrd="0" presId="urn:microsoft.com/office/officeart/2005/8/layout/hierarchy2"/>
    <dgm:cxn modelId="{7D73E23A-AFA5-4905-B5D5-D025C0BCC49A}" type="presOf" srcId="{7D6B2102-A752-4E9C-B88A-08E353F94C89}" destId="{FECD3CAD-F8E3-437C-9B47-E958716AB633}" srcOrd="0" destOrd="0" presId="urn:microsoft.com/office/officeart/2005/8/layout/hierarchy2"/>
    <dgm:cxn modelId="{A40C78BB-3822-4121-A441-8CDD045AD93D}" srcId="{61B5E8E7-030D-47D9-93C0-2855B5322F93}" destId="{032116C8-F367-4B5B-A200-3C43A20412A7}" srcOrd="0" destOrd="0" parTransId="{B3D3E6D5-E490-4CA8-A8E6-CC9268CF3044}" sibTransId="{9B79B2B6-AE9E-42C9-ABDC-542FFA89AA99}"/>
    <dgm:cxn modelId="{D2B0E6A1-032C-4E3A-B96D-6B7FDCCD71A4}" type="presOf" srcId="{61B5E8E7-030D-47D9-93C0-2855B5322F93}" destId="{70B3C34C-6E47-4D49-A0F5-B257C8D5F069}" srcOrd="0" destOrd="0" presId="urn:microsoft.com/office/officeart/2005/8/layout/hierarchy2"/>
    <dgm:cxn modelId="{3550D6BF-1A20-4E7F-B097-D0A84DBD0386}" type="presOf" srcId="{0BF8BDAB-D759-4513-B09B-43E91BA45683}" destId="{8C641E11-05AF-4092-B62A-EBF65BF3C1FC}" srcOrd="0" destOrd="0" presId="urn:microsoft.com/office/officeart/2005/8/layout/hierarchy2"/>
    <dgm:cxn modelId="{B604ACC1-5A8D-44D7-AFED-E71284AAF03C}" srcId="{032116C8-F367-4B5B-A200-3C43A20412A7}" destId="{E6844588-DEC4-400A-AA4C-F9FD1D6F8414}" srcOrd="0" destOrd="0" parTransId="{7D6B2102-A752-4E9C-B88A-08E353F94C89}" sibTransId="{456AFD98-1457-48F1-B78D-D86D79F8BF9E}"/>
    <dgm:cxn modelId="{044001F1-2FDE-4679-AC37-4BACF4F5E778}" type="presOf" srcId="{64665ABF-2BA8-45D5-B5A3-47BCC4C31D62}" destId="{113D560F-B05C-4C7A-B8EF-ED7C2CDED29A}" srcOrd="1" destOrd="0" presId="urn:microsoft.com/office/officeart/2005/8/layout/hierarchy2"/>
    <dgm:cxn modelId="{7C5D9371-5634-4596-8078-9B32448A78D2}" type="presOf" srcId="{FF344677-036F-4010-9ACC-1FD1226895C0}" destId="{D682B341-7A3E-47B6-B7C0-DACE4A12D16C}" srcOrd="1" destOrd="0" presId="urn:microsoft.com/office/officeart/2005/8/layout/hierarchy2"/>
    <dgm:cxn modelId="{48451037-C3E5-4BF6-B96B-6CF8EA80E4BE}" type="presOf" srcId="{E6844588-DEC4-400A-AA4C-F9FD1D6F8414}" destId="{54ECD59D-A252-4167-A90C-578D26EBBA88}" srcOrd="0" destOrd="0" presId="urn:microsoft.com/office/officeart/2005/8/layout/hierarchy2"/>
    <dgm:cxn modelId="{2772FB6C-9196-470D-BC41-6088229B09C2}" type="presOf" srcId="{FF344677-036F-4010-9ACC-1FD1226895C0}" destId="{439C2520-20CB-4B78-A094-B73E82B9C8E0}" srcOrd="0" destOrd="0" presId="urn:microsoft.com/office/officeart/2005/8/layout/hierarchy2"/>
    <dgm:cxn modelId="{52E919F5-5ACD-49FC-BD23-C9A3A95E0597}" type="presOf" srcId="{032116C8-F367-4B5B-A200-3C43A20412A7}" destId="{DA617F8A-8CD5-475A-A9D4-9ABAA4893463}" srcOrd="0" destOrd="0" presId="urn:microsoft.com/office/officeart/2005/8/layout/hierarchy2"/>
    <dgm:cxn modelId="{00D83012-401B-4429-8F2F-5B9174EA309C}" srcId="{032116C8-F367-4B5B-A200-3C43A20412A7}" destId="{D79BB635-5D2E-4A02-99AA-0890E934BB98}" srcOrd="1" destOrd="0" parTransId="{FF344677-036F-4010-9ACC-1FD1226895C0}" sibTransId="{A3D2F26D-D640-40BF-A1CC-F3538245A029}"/>
    <dgm:cxn modelId="{57D603EF-88FE-4BFB-8695-4471CEB682AA}" type="presParOf" srcId="{776C65E3-147A-4AE7-91D0-6CE72E070E05}" destId="{C1A496AF-2A05-4AB0-A281-A9709FDCB166}" srcOrd="0" destOrd="0" presId="urn:microsoft.com/office/officeart/2005/8/layout/hierarchy2"/>
    <dgm:cxn modelId="{2B58E84E-4A4C-4E69-84C0-5DF8C6E32DDC}" type="presParOf" srcId="{C1A496AF-2A05-4AB0-A281-A9709FDCB166}" destId="{70B3C34C-6E47-4D49-A0F5-B257C8D5F069}" srcOrd="0" destOrd="0" presId="urn:microsoft.com/office/officeart/2005/8/layout/hierarchy2"/>
    <dgm:cxn modelId="{4D363A30-F8C6-4838-BA8C-96CAE3A5F0C8}" type="presParOf" srcId="{C1A496AF-2A05-4AB0-A281-A9709FDCB166}" destId="{1A5DBAE9-11B6-4C81-A0D4-50A571E70CCB}" srcOrd="1" destOrd="0" presId="urn:microsoft.com/office/officeart/2005/8/layout/hierarchy2"/>
    <dgm:cxn modelId="{F01B5DF5-F9B4-47E4-96D6-21B3B786681B}" type="presParOf" srcId="{1A5DBAE9-11B6-4C81-A0D4-50A571E70CCB}" destId="{75AAC46A-4388-4D97-AAA8-91760A4FACDE}" srcOrd="0" destOrd="0" presId="urn:microsoft.com/office/officeart/2005/8/layout/hierarchy2"/>
    <dgm:cxn modelId="{0BF4C09F-048A-464E-AA6D-8A0258228D8B}" type="presParOf" srcId="{75AAC46A-4388-4D97-AAA8-91760A4FACDE}" destId="{2B08DD95-F632-4742-9110-0118DFACA3D6}" srcOrd="0" destOrd="0" presId="urn:microsoft.com/office/officeart/2005/8/layout/hierarchy2"/>
    <dgm:cxn modelId="{D5806DEC-C907-463C-8F51-EA6DE6780B21}" type="presParOf" srcId="{1A5DBAE9-11B6-4C81-A0D4-50A571E70CCB}" destId="{4FE0DF65-0E25-47DF-92D4-833C77133E83}" srcOrd="1" destOrd="0" presId="urn:microsoft.com/office/officeart/2005/8/layout/hierarchy2"/>
    <dgm:cxn modelId="{4F49B98C-42D8-43F7-BBA1-388BE1ACA170}" type="presParOf" srcId="{4FE0DF65-0E25-47DF-92D4-833C77133E83}" destId="{DA617F8A-8CD5-475A-A9D4-9ABAA4893463}" srcOrd="0" destOrd="0" presId="urn:microsoft.com/office/officeart/2005/8/layout/hierarchy2"/>
    <dgm:cxn modelId="{973A0777-F87F-42DE-B3C8-0C6C6FB86D79}" type="presParOf" srcId="{4FE0DF65-0E25-47DF-92D4-833C77133E83}" destId="{78BF6288-7B77-48B9-9417-00AFD6145BAD}" srcOrd="1" destOrd="0" presId="urn:microsoft.com/office/officeart/2005/8/layout/hierarchy2"/>
    <dgm:cxn modelId="{F811C6B6-F339-4FCD-BEA5-50714B32D85B}" type="presParOf" srcId="{78BF6288-7B77-48B9-9417-00AFD6145BAD}" destId="{FECD3CAD-F8E3-437C-9B47-E958716AB633}" srcOrd="0" destOrd="0" presId="urn:microsoft.com/office/officeart/2005/8/layout/hierarchy2"/>
    <dgm:cxn modelId="{00FC4109-48FC-4B97-886E-294760629F08}" type="presParOf" srcId="{FECD3CAD-F8E3-437C-9B47-E958716AB633}" destId="{9606019E-2ECB-470C-8809-ACDFE75B3C8C}" srcOrd="0" destOrd="0" presId="urn:microsoft.com/office/officeart/2005/8/layout/hierarchy2"/>
    <dgm:cxn modelId="{779967B8-9C47-42E2-B194-851C153ABDD7}" type="presParOf" srcId="{78BF6288-7B77-48B9-9417-00AFD6145BAD}" destId="{B85806D6-1545-4A7B-93CD-A847B9B17F00}" srcOrd="1" destOrd="0" presId="urn:microsoft.com/office/officeart/2005/8/layout/hierarchy2"/>
    <dgm:cxn modelId="{57E3F441-A883-407B-AB6D-9C5B033A454A}" type="presParOf" srcId="{B85806D6-1545-4A7B-93CD-A847B9B17F00}" destId="{54ECD59D-A252-4167-A90C-578D26EBBA88}" srcOrd="0" destOrd="0" presId="urn:microsoft.com/office/officeart/2005/8/layout/hierarchy2"/>
    <dgm:cxn modelId="{50F14B1E-05DD-4E83-9AE7-64FE9196A58B}" type="presParOf" srcId="{B85806D6-1545-4A7B-93CD-A847B9B17F00}" destId="{C28815DE-5A3A-437D-8D58-6FCEA6CCB5CE}" srcOrd="1" destOrd="0" presId="urn:microsoft.com/office/officeart/2005/8/layout/hierarchy2"/>
    <dgm:cxn modelId="{2EF002A4-BEB7-43CB-A2D6-1489308B473B}" type="presParOf" srcId="{78BF6288-7B77-48B9-9417-00AFD6145BAD}" destId="{439C2520-20CB-4B78-A094-B73E82B9C8E0}" srcOrd="2" destOrd="0" presId="urn:microsoft.com/office/officeart/2005/8/layout/hierarchy2"/>
    <dgm:cxn modelId="{28E2DDD2-441E-4D69-B8AE-D3FB5720E78A}" type="presParOf" srcId="{439C2520-20CB-4B78-A094-B73E82B9C8E0}" destId="{D682B341-7A3E-47B6-B7C0-DACE4A12D16C}" srcOrd="0" destOrd="0" presId="urn:microsoft.com/office/officeart/2005/8/layout/hierarchy2"/>
    <dgm:cxn modelId="{7711EECA-8470-4245-AF64-A87F6FF9AA54}" type="presParOf" srcId="{78BF6288-7B77-48B9-9417-00AFD6145BAD}" destId="{7DFCAFDD-DC8C-4D46-B77F-6EE20D166FE0}" srcOrd="3" destOrd="0" presId="urn:microsoft.com/office/officeart/2005/8/layout/hierarchy2"/>
    <dgm:cxn modelId="{4261F708-FA25-46BD-A960-FC9A4E75A331}" type="presParOf" srcId="{7DFCAFDD-DC8C-4D46-B77F-6EE20D166FE0}" destId="{70865B9C-B921-47AD-8C61-0620653CC5E5}" srcOrd="0" destOrd="0" presId="urn:microsoft.com/office/officeart/2005/8/layout/hierarchy2"/>
    <dgm:cxn modelId="{01B8E028-5136-4B3B-853E-4CC0427A15C0}" type="presParOf" srcId="{7DFCAFDD-DC8C-4D46-B77F-6EE20D166FE0}" destId="{E4DCB058-9ED0-4DEC-A2D7-A9DE066E5CCE}" srcOrd="1" destOrd="0" presId="urn:microsoft.com/office/officeart/2005/8/layout/hierarchy2"/>
    <dgm:cxn modelId="{58581FBE-F35C-4DBB-BB6D-144F66A769E7}" type="presParOf" srcId="{1A5DBAE9-11B6-4C81-A0D4-50A571E70CCB}" destId="{6C0D68CA-3A09-47D4-9DAE-8ABC2109566A}" srcOrd="2" destOrd="0" presId="urn:microsoft.com/office/officeart/2005/8/layout/hierarchy2"/>
    <dgm:cxn modelId="{3CD75F40-9C50-46AB-BF05-CF1558CA8FBF}" type="presParOf" srcId="{6C0D68CA-3A09-47D4-9DAE-8ABC2109566A}" destId="{113D560F-B05C-4C7A-B8EF-ED7C2CDED29A}" srcOrd="0" destOrd="0" presId="urn:microsoft.com/office/officeart/2005/8/layout/hierarchy2"/>
    <dgm:cxn modelId="{334F88DA-3694-42C1-9844-3BCD5C27533D}" type="presParOf" srcId="{1A5DBAE9-11B6-4C81-A0D4-50A571E70CCB}" destId="{AD41FB68-0020-4F4A-BDA9-B35DA4287811}" srcOrd="3" destOrd="0" presId="urn:microsoft.com/office/officeart/2005/8/layout/hierarchy2"/>
    <dgm:cxn modelId="{DE71DFF9-83E4-41BE-B1C3-D7FC2E7B8EDE}" type="presParOf" srcId="{AD41FB68-0020-4F4A-BDA9-B35DA4287811}" destId="{8C641E11-05AF-4092-B62A-EBF65BF3C1FC}" srcOrd="0" destOrd="0" presId="urn:microsoft.com/office/officeart/2005/8/layout/hierarchy2"/>
    <dgm:cxn modelId="{857D6FE3-14EB-4B80-B85E-69EE0922281A}" type="presParOf" srcId="{AD41FB68-0020-4F4A-BDA9-B35DA4287811}" destId="{90C21598-FAC8-4080-949A-2F64DD729442}"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429E78-3081-40FF-BE6C-6BDF4A45BBB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fr-FR"/>
        </a:p>
      </dgm:t>
    </dgm:pt>
    <dgm:pt modelId="{61B5E8E7-030D-47D9-93C0-2855B5322F93}">
      <dgm:prSet phldrT="[Texte]"/>
      <dgm:spPr/>
      <dgm:t>
        <a:bodyPr/>
        <a:lstStyle/>
        <a:p>
          <a:r>
            <a:rPr lang="fr-FR" dirty="0" smtClean="0"/>
            <a:t>Épreuve de Bernoulli, loi de Bernoulli  (pas en STI2D/STL et  STMG)</a:t>
          </a:r>
          <a:endParaRPr lang="fr-FR" dirty="0"/>
        </a:p>
      </dgm:t>
    </dgm:pt>
    <dgm:pt modelId="{93EC47E6-C265-412D-B248-E401DC3ACB72}" type="parTrans" cxnId="{F4BDF158-1762-45D8-A8CF-AE8EBD7A2457}">
      <dgm:prSet/>
      <dgm:spPr/>
      <dgm:t>
        <a:bodyPr/>
        <a:lstStyle/>
        <a:p>
          <a:endParaRPr lang="fr-FR"/>
        </a:p>
      </dgm:t>
    </dgm:pt>
    <dgm:pt modelId="{E359F1EF-71B5-4266-A37C-3D8A3DB69BB3}" type="sibTrans" cxnId="{F4BDF158-1762-45D8-A8CF-AE8EBD7A2457}">
      <dgm:prSet/>
      <dgm:spPr/>
      <dgm:t>
        <a:bodyPr/>
        <a:lstStyle/>
        <a:p>
          <a:endParaRPr lang="fr-FR"/>
        </a:p>
      </dgm:t>
    </dgm:pt>
    <dgm:pt modelId="{F3C78445-7A21-45C1-BCD7-E2386F7C41F2}">
      <dgm:prSet/>
      <dgm:spPr/>
      <dgm:t>
        <a:bodyPr/>
        <a:lstStyle/>
        <a:p>
          <a:r>
            <a:rPr lang="fr-FR" dirty="0" smtClean="0"/>
            <a:t>Schéma de Bernoulli, loi binomiale</a:t>
          </a:r>
          <a:endParaRPr lang="fr-FR" dirty="0"/>
        </a:p>
      </dgm:t>
    </dgm:pt>
    <dgm:pt modelId="{7ED6D463-2E6E-400B-9C45-66B65CFD5F9F}" type="sibTrans" cxnId="{EF5F2B9C-257E-40CA-862D-85B3A911AA80}">
      <dgm:prSet/>
      <dgm:spPr/>
      <dgm:t>
        <a:bodyPr/>
        <a:lstStyle/>
        <a:p>
          <a:endParaRPr lang="fr-FR"/>
        </a:p>
      </dgm:t>
    </dgm:pt>
    <dgm:pt modelId="{70AB0DB5-54FD-4E0A-B661-061DB50B128D}" type="parTrans" cxnId="{EF5F2B9C-257E-40CA-862D-85B3A911AA80}">
      <dgm:prSet/>
      <dgm:spPr/>
      <dgm:t>
        <a:bodyPr/>
        <a:lstStyle/>
        <a:p>
          <a:endParaRPr lang="fr-FR"/>
        </a:p>
      </dgm:t>
    </dgm:pt>
    <dgm:pt modelId="{FA7FC428-2ED8-4201-B5B9-5DAF575228E1}">
      <dgm:prSet/>
      <dgm:spPr/>
      <dgm:t>
        <a:bodyPr/>
        <a:lstStyle/>
        <a:p>
          <a:r>
            <a:rPr lang="fr-FR" dirty="0" smtClean="0"/>
            <a:t>Coefficients binomiaux</a:t>
          </a:r>
        </a:p>
        <a:p>
          <a:r>
            <a:rPr lang="fr-FR" dirty="0" smtClean="0"/>
            <a:t>(pas en STMG)</a:t>
          </a:r>
        </a:p>
        <a:p>
          <a:r>
            <a:rPr lang="fr-FR" dirty="0" smtClean="0"/>
            <a:t> triangle de Pascal*</a:t>
          </a:r>
          <a:endParaRPr lang="fr-FR" dirty="0"/>
        </a:p>
      </dgm:t>
    </dgm:pt>
    <dgm:pt modelId="{B3662FE7-C205-422F-A183-A8A804DE1600}" type="parTrans" cxnId="{D46812B8-4405-431B-B927-A46C46AA10E4}">
      <dgm:prSet/>
      <dgm:spPr/>
      <dgm:t>
        <a:bodyPr/>
        <a:lstStyle/>
        <a:p>
          <a:endParaRPr lang="fr-FR"/>
        </a:p>
      </dgm:t>
    </dgm:pt>
    <dgm:pt modelId="{CDD93BFD-B5E0-41C1-A8AE-D4CC9D45FB82}" type="sibTrans" cxnId="{D46812B8-4405-431B-B927-A46C46AA10E4}">
      <dgm:prSet/>
      <dgm:spPr/>
      <dgm:t>
        <a:bodyPr/>
        <a:lstStyle/>
        <a:p>
          <a:endParaRPr lang="fr-FR"/>
        </a:p>
      </dgm:t>
    </dgm:pt>
    <dgm:pt modelId="{724F927A-0CAF-4B1E-8B06-24C5B8C6DBC9}">
      <dgm:prSet/>
      <dgm:spPr/>
      <dgm:t>
        <a:bodyPr/>
        <a:lstStyle/>
        <a:p>
          <a:r>
            <a:rPr lang="fr-FR" dirty="0" smtClean="0"/>
            <a:t>Espérance, variance*, écart-type* de la loi binomiale</a:t>
          </a:r>
          <a:endParaRPr lang="fr-FR" dirty="0"/>
        </a:p>
      </dgm:t>
    </dgm:pt>
    <dgm:pt modelId="{CDA03811-A2B9-4B41-9DA8-CD3961C8AC63}" type="parTrans" cxnId="{EEE44435-EC33-4102-8C4A-C3BF107DC761}">
      <dgm:prSet/>
      <dgm:spPr/>
      <dgm:t>
        <a:bodyPr/>
        <a:lstStyle/>
        <a:p>
          <a:endParaRPr lang="fr-FR"/>
        </a:p>
      </dgm:t>
    </dgm:pt>
    <dgm:pt modelId="{61505CEF-35F2-4D05-9222-3D2E37B0C237}" type="sibTrans" cxnId="{EEE44435-EC33-4102-8C4A-C3BF107DC761}">
      <dgm:prSet/>
      <dgm:spPr/>
      <dgm:t>
        <a:bodyPr/>
        <a:lstStyle/>
        <a:p>
          <a:endParaRPr lang="fr-FR"/>
        </a:p>
      </dgm:t>
    </dgm:pt>
    <dgm:pt modelId="{BA9BA1BD-C5A9-47EA-AE69-2908364E78E1}">
      <dgm:prSet/>
      <dgm:spPr/>
      <dgm:t>
        <a:bodyPr/>
        <a:lstStyle/>
        <a:p>
          <a:r>
            <a:rPr lang="fr-FR" dirty="0" smtClean="0"/>
            <a:t>Reconnaissance de situations relevant de la loi binomiale</a:t>
          </a:r>
          <a:endParaRPr lang="fr-FR" dirty="0"/>
        </a:p>
      </dgm:t>
    </dgm:pt>
    <dgm:pt modelId="{49DF6247-2844-4C37-AE4F-9C6255463D77}" type="parTrans" cxnId="{50FC1F97-1423-471C-9638-827763553E44}">
      <dgm:prSet/>
      <dgm:spPr/>
      <dgm:t>
        <a:bodyPr/>
        <a:lstStyle/>
        <a:p>
          <a:endParaRPr lang="fr-FR"/>
        </a:p>
      </dgm:t>
    </dgm:pt>
    <dgm:pt modelId="{16E38D84-DEEB-472D-9901-4132BF0408B3}" type="sibTrans" cxnId="{50FC1F97-1423-471C-9638-827763553E44}">
      <dgm:prSet/>
      <dgm:spPr/>
      <dgm:t>
        <a:bodyPr/>
        <a:lstStyle/>
        <a:p>
          <a:endParaRPr lang="fr-FR"/>
        </a:p>
      </dgm:t>
    </dgm:pt>
    <dgm:pt modelId="{AB4445DD-40EF-41D1-A577-480AD887A740}">
      <dgm:prSet/>
      <dgm:spPr/>
      <dgm:t>
        <a:bodyPr/>
        <a:lstStyle/>
        <a:p>
          <a:r>
            <a:rPr lang="fr-FR" dirty="0" smtClean="0"/>
            <a:t>Utilisation de l’espérance dans des contextes variés</a:t>
          </a:r>
          <a:endParaRPr lang="fr-FR" dirty="0"/>
        </a:p>
      </dgm:t>
    </dgm:pt>
    <dgm:pt modelId="{149FB8FA-A45A-49E0-AB7D-203958A28C88}" type="parTrans" cxnId="{A6691B19-CEFF-48BA-9500-8CAEC6C99676}">
      <dgm:prSet/>
      <dgm:spPr/>
      <dgm:t>
        <a:bodyPr/>
        <a:lstStyle/>
        <a:p>
          <a:endParaRPr lang="fr-FR"/>
        </a:p>
      </dgm:t>
    </dgm:pt>
    <dgm:pt modelId="{2AFB0D12-A8C5-48BB-A055-FA46A8F5C97B}" type="sibTrans" cxnId="{A6691B19-CEFF-48BA-9500-8CAEC6C99676}">
      <dgm:prSet/>
      <dgm:spPr/>
      <dgm:t>
        <a:bodyPr/>
        <a:lstStyle/>
        <a:p>
          <a:endParaRPr lang="fr-FR"/>
        </a:p>
      </dgm:t>
    </dgm:pt>
    <dgm:pt modelId="{C56565F4-049E-46B5-A8FF-BC7334F3379F}">
      <dgm:prSet/>
      <dgm:spPr/>
      <dgm:t>
        <a:bodyPr/>
        <a:lstStyle/>
        <a:p>
          <a:r>
            <a:rPr lang="fr-FR" dirty="0" smtClean="0"/>
            <a:t>Calcul d’une probabilité, représentation graphique*</a:t>
          </a:r>
          <a:endParaRPr lang="fr-FR" dirty="0"/>
        </a:p>
      </dgm:t>
    </dgm:pt>
    <dgm:pt modelId="{B95EEB16-FE4F-4560-BC1B-AE75C5A5C8DB}" type="parTrans" cxnId="{B97314AD-D304-41D9-9FA0-5F2115DF0FF9}">
      <dgm:prSet/>
      <dgm:spPr>
        <a:ln>
          <a:noFill/>
        </a:ln>
      </dgm:spPr>
      <dgm:t>
        <a:bodyPr/>
        <a:lstStyle/>
        <a:p>
          <a:endParaRPr lang="fr-FR"/>
        </a:p>
      </dgm:t>
    </dgm:pt>
    <dgm:pt modelId="{0BDA8E07-D6CF-427B-B88F-DA1856A81D27}" type="sibTrans" cxnId="{B97314AD-D304-41D9-9FA0-5F2115DF0FF9}">
      <dgm:prSet/>
      <dgm:spPr/>
      <dgm:t>
        <a:bodyPr/>
        <a:lstStyle/>
        <a:p>
          <a:endParaRPr lang="fr-FR"/>
        </a:p>
      </dgm:t>
    </dgm:pt>
    <dgm:pt modelId="{391447BD-0046-4076-AA3C-6F243178762A}">
      <dgm:prSet/>
      <dgm:spPr/>
      <dgm:t>
        <a:bodyPr/>
        <a:lstStyle/>
        <a:p>
          <a:r>
            <a:rPr lang="fr-FR" dirty="0" smtClean="0"/>
            <a:t>Une démonstration*</a:t>
          </a:r>
          <a:endParaRPr lang="fr-FR" dirty="0"/>
        </a:p>
      </dgm:t>
    </dgm:pt>
    <dgm:pt modelId="{61C6F4E8-942C-4902-B140-2A32BD1376AC}" type="parTrans" cxnId="{6C83DA88-80E5-46B4-99B2-9D3D999193D2}">
      <dgm:prSet/>
      <dgm:spPr/>
      <dgm:t>
        <a:bodyPr/>
        <a:lstStyle/>
        <a:p>
          <a:endParaRPr lang="fr-FR"/>
        </a:p>
      </dgm:t>
    </dgm:pt>
    <dgm:pt modelId="{4D310CAC-9B27-4816-94D1-CF5C48EC7F79}" type="sibTrans" cxnId="{6C83DA88-80E5-46B4-99B2-9D3D999193D2}">
      <dgm:prSet/>
      <dgm:spPr/>
      <dgm:t>
        <a:bodyPr/>
        <a:lstStyle/>
        <a:p>
          <a:endParaRPr lang="fr-FR"/>
        </a:p>
      </dgm:t>
    </dgm:pt>
    <dgm:pt modelId="{497B513A-CDB1-46B7-9E9F-EE52FD5C2B1A}">
      <dgm:prSet/>
      <dgm:spPr/>
      <dgm:t>
        <a:bodyPr/>
        <a:lstStyle/>
        <a:p>
          <a:r>
            <a:rPr lang="fr-FR" dirty="0" smtClean="0"/>
            <a:t>Loi géométrique tronquée*</a:t>
          </a:r>
          <a:endParaRPr lang="fr-FR" dirty="0"/>
        </a:p>
      </dgm:t>
    </dgm:pt>
    <dgm:pt modelId="{2FE0CAFF-401F-4CC0-8C99-DF24D8BE6974}" type="parTrans" cxnId="{76711FE1-6560-4C52-8818-60119DE4BFB7}">
      <dgm:prSet/>
      <dgm:spPr>
        <a:ln>
          <a:noFill/>
        </a:ln>
      </dgm:spPr>
      <dgm:t>
        <a:bodyPr/>
        <a:lstStyle/>
        <a:p>
          <a:endParaRPr lang="fr-FR"/>
        </a:p>
      </dgm:t>
    </dgm:pt>
    <dgm:pt modelId="{ED0E36E2-B56E-49D9-A7EB-E26BC6A58EEB}" type="sibTrans" cxnId="{76711FE1-6560-4C52-8818-60119DE4BFB7}">
      <dgm:prSet/>
      <dgm:spPr/>
      <dgm:t>
        <a:bodyPr/>
        <a:lstStyle/>
        <a:p>
          <a:endParaRPr lang="fr-FR"/>
        </a:p>
      </dgm:t>
    </dgm:pt>
    <dgm:pt modelId="{E74BCE7D-377E-41EA-AFAB-E6FFDA07EEF5}">
      <dgm:prSet/>
      <dgm:spPr/>
      <dgm:t>
        <a:bodyPr/>
        <a:lstStyle/>
        <a:p>
          <a:r>
            <a:rPr lang="fr-FR" dirty="0" smtClean="0"/>
            <a:t>Espérance conjecturée puis admise, variance* admise</a:t>
          </a:r>
          <a:endParaRPr lang="fr-FR" dirty="0"/>
        </a:p>
      </dgm:t>
    </dgm:pt>
    <dgm:pt modelId="{553B820A-DB42-41CC-924F-9E42FAA5C787}" type="parTrans" cxnId="{2CE71E34-8748-440D-A521-EAC7A647AD2F}">
      <dgm:prSet/>
      <dgm:spPr>
        <a:ln>
          <a:noFill/>
        </a:ln>
      </dgm:spPr>
      <dgm:t>
        <a:bodyPr/>
        <a:lstStyle/>
        <a:p>
          <a:endParaRPr lang="fr-FR"/>
        </a:p>
      </dgm:t>
    </dgm:pt>
    <dgm:pt modelId="{E7C61E11-7CFA-4F3D-860A-12B8233CBCBC}" type="sibTrans" cxnId="{2CE71E34-8748-440D-A521-EAC7A647AD2F}">
      <dgm:prSet/>
      <dgm:spPr/>
      <dgm:t>
        <a:bodyPr/>
        <a:lstStyle/>
        <a:p>
          <a:endParaRPr lang="fr-FR"/>
        </a:p>
      </dgm:t>
    </dgm:pt>
    <dgm:pt modelId="{66692CA0-796B-4451-A9CC-E2C27FE40907}">
      <dgm:prSet/>
      <dgm:spPr/>
      <dgm:t>
        <a:bodyPr/>
        <a:lstStyle/>
        <a:p>
          <a:r>
            <a:rPr lang="fr-FR" dirty="0" smtClean="0"/>
            <a:t>Simulation à l’aide d’un algorithme</a:t>
          </a:r>
          <a:endParaRPr lang="fr-FR" dirty="0"/>
        </a:p>
      </dgm:t>
    </dgm:pt>
    <dgm:pt modelId="{A65F952D-6D14-4541-9868-E97BD6D324ED}" type="parTrans" cxnId="{B3A6190C-621D-4F90-9854-8B9E9E66594C}">
      <dgm:prSet/>
      <dgm:spPr>
        <a:ln>
          <a:noFill/>
        </a:ln>
      </dgm:spPr>
      <dgm:t>
        <a:bodyPr/>
        <a:lstStyle/>
        <a:p>
          <a:endParaRPr lang="fr-FR"/>
        </a:p>
      </dgm:t>
    </dgm:pt>
    <dgm:pt modelId="{8D1E5FCF-4135-4E31-B2C9-C54D3CFA179B}" type="sibTrans" cxnId="{B3A6190C-621D-4F90-9854-8B9E9E66594C}">
      <dgm:prSet/>
      <dgm:spPr/>
      <dgm:t>
        <a:bodyPr/>
        <a:lstStyle/>
        <a:p>
          <a:endParaRPr lang="fr-FR"/>
        </a:p>
      </dgm:t>
    </dgm:pt>
    <dgm:pt modelId="{776C65E3-147A-4AE7-91D0-6CE72E070E05}" type="pres">
      <dgm:prSet presAssocID="{EA429E78-3081-40FF-BE6C-6BDF4A45BBB0}" presName="diagram" presStyleCnt="0">
        <dgm:presLayoutVars>
          <dgm:chPref val="1"/>
          <dgm:dir/>
          <dgm:animOne val="branch"/>
          <dgm:animLvl val="lvl"/>
          <dgm:resizeHandles val="exact"/>
        </dgm:presLayoutVars>
      </dgm:prSet>
      <dgm:spPr/>
      <dgm:t>
        <a:bodyPr/>
        <a:lstStyle/>
        <a:p>
          <a:endParaRPr lang="fr-FR"/>
        </a:p>
      </dgm:t>
    </dgm:pt>
    <dgm:pt modelId="{C1A496AF-2A05-4AB0-A281-A9709FDCB166}" type="pres">
      <dgm:prSet presAssocID="{61B5E8E7-030D-47D9-93C0-2855B5322F93}" presName="root1" presStyleCnt="0"/>
      <dgm:spPr/>
      <dgm:t>
        <a:bodyPr/>
        <a:lstStyle/>
        <a:p>
          <a:endParaRPr lang="fr-FR"/>
        </a:p>
      </dgm:t>
    </dgm:pt>
    <dgm:pt modelId="{70B3C34C-6E47-4D49-A0F5-B257C8D5F069}" type="pres">
      <dgm:prSet presAssocID="{61B5E8E7-030D-47D9-93C0-2855B5322F93}" presName="LevelOneTextNode" presStyleLbl="node0" presStyleIdx="0" presStyleCnt="4" custLinFactNeighborX="3498" custLinFactNeighborY="-89112">
        <dgm:presLayoutVars>
          <dgm:chPref val="3"/>
        </dgm:presLayoutVars>
      </dgm:prSet>
      <dgm:spPr/>
      <dgm:t>
        <a:bodyPr/>
        <a:lstStyle/>
        <a:p>
          <a:endParaRPr lang="fr-FR"/>
        </a:p>
      </dgm:t>
    </dgm:pt>
    <dgm:pt modelId="{1A5DBAE9-11B6-4C81-A0D4-50A571E70CCB}" type="pres">
      <dgm:prSet presAssocID="{61B5E8E7-030D-47D9-93C0-2855B5322F93}" presName="level2hierChild" presStyleCnt="0"/>
      <dgm:spPr/>
      <dgm:t>
        <a:bodyPr/>
        <a:lstStyle/>
        <a:p>
          <a:endParaRPr lang="fr-FR"/>
        </a:p>
      </dgm:t>
    </dgm:pt>
    <dgm:pt modelId="{ED8E6068-3BD2-4E93-B7D2-2368EEC75FA3}" type="pres">
      <dgm:prSet presAssocID="{F3C78445-7A21-45C1-BCD7-E2386F7C41F2}" presName="root1" presStyleCnt="0"/>
      <dgm:spPr/>
      <dgm:t>
        <a:bodyPr/>
        <a:lstStyle/>
        <a:p>
          <a:endParaRPr lang="fr-FR"/>
        </a:p>
      </dgm:t>
    </dgm:pt>
    <dgm:pt modelId="{8BFD6A45-E9A1-4563-956E-95F58E31D28E}" type="pres">
      <dgm:prSet presAssocID="{F3C78445-7A21-45C1-BCD7-E2386F7C41F2}" presName="LevelOneTextNode" presStyleLbl="node0" presStyleIdx="1" presStyleCnt="4" custLinFactNeighborX="4415" custLinFactNeighborY="-14943">
        <dgm:presLayoutVars>
          <dgm:chPref val="3"/>
        </dgm:presLayoutVars>
      </dgm:prSet>
      <dgm:spPr/>
      <dgm:t>
        <a:bodyPr/>
        <a:lstStyle/>
        <a:p>
          <a:endParaRPr lang="fr-FR"/>
        </a:p>
      </dgm:t>
    </dgm:pt>
    <dgm:pt modelId="{91162104-2925-4747-A76D-C608E68748A2}" type="pres">
      <dgm:prSet presAssocID="{F3C78445-7A21-45C1-BCD7-E2386F7C41F2}" presName="level2hierChild" presStyleCnt="0"/>
      <dgm:spPr/>
      <dgm:t>
        <a:bodyPr/>
        <a:lstStyle/>
        <a:p>
          <a:endParaRPr lang="fr-FR"/>
        </a:p>
      </dgm:t>
    </dgm:pt>
    <dgm:pt modelId="{357805ED-BBA7-407B-9D25-9ABC3AC0DB82}" type="pres">
      <dgm:prSet presAssocID="{49DF6247-2844-4C37-AE4F-9C6255463D77}" presName="conn2-1" presStyleLbl="parChTrans1D2" presStyleIdx="0" presStyleCnt="4"/>
      <dgm:spPr/>
      <dgm:t>
        <a:bodyPr/>
        <a:lstStyle/>
        <a:p>
          <a:endParaRPr lang="fr-FR"/>
        </a:p>
      </dgm:t>
    </dgm:pt>
    <dgm:pt modelId="{2FFE3A72-514B-48D3-BCC5-2B8FAE5CA6DC}" type="pres">
      <dgm:prSet presAssocID="{49DF6247-2844-4C37-AE4F-9C6255463D77}" presName="connTx" presStyleLbl="parChTrans1D2" presStyleIdx="0" presStyleCnt="4"/>
      <dgm:spPr/>
      <dgm:t>
        <a:bodyPr/>
        <a:lstStyle/>
        <a:p>
          <a:endParaRPr lang="fr-FR"/>
        </a:p>
      </dgm:t>
    </dgm:pt>
    <dgm:pt modelId="{C1D6AA6C-C798-4CB2-8442-BC6A0E0FD8C8}" type="pres">
      <dgm:prSet presAssocID="{BA9BA1BD-C5A9-47EA-AE69-2908364E78E1}" presName="root2" presStyleCnt="0"/>
      <dgm:spPr/>
    </dgm:pt>
    <dgm:pt modelId="{1CB5507D-13CD-4145-B60F-88101297CB64}" type="pres">
      <dgm:prSet presAssocID="{BA9BA1BD-C5A9-47EA-AE69-2908364E78E1}" presName="LevelTwoTextNode" presStyleLbl="node2" presStyleIdx="0" presStyleCnt="4" custLinFactNeighborX="-345" custLinFactNeighborY="-28858">
        <dgm:presLayoutVars>
          <dgm:chPref val="3"/>
        </dgm:presLayoutVars>
      </dgm:prSet>
      <dgm:spPr/>
      <dgm:t>
        <a:bodyPr/>
        <a:lstStyle/>
        <a:p>
          <a:endParaRPr lang="fr-FR"/>
        </a:p>
      </dgm:t>
    </dgm:pt>
    <dgm:pt modelId="{26DC5213-32A6-4389-8AB6-E6E31B38A72E}" type="pres">
      <dgm:prSet presAssocID="{BA9BA1BD-C5A9-47EA-AE69-2908364E78E1}" presName="level3hierChild" presStyleCnt="0"/>
      <dgm:spPr/>
    </dgm:pt>
    <dgm:pt modelId="{72922CAB-6CE2-4FB3-B0AE-C0D4BE68DDF9}" type="pres">
      <dgm:prSet presAssocID="{2FE0CAFF-401F-4CC0-8C99-DF24D8BE6974}" presName="conn2-1" presStyleLbl="parChTrans1D3" presStyleIdx="0" presStyleCnt="3"/>
      <dgm:spPr/>
      <dgm:t>
        <a:bodyPr/>
        <a:lstStyle/>
        <a:p>
          <a:endParaRPr lang="fr-FR"/>
        </a:p>
      </dgm:t>
    </dgm:pt>
    <dgm:pt modelId="{2FD78D46-2199-4892-B187-52CDC2B16F03}" type="pres">
      <dgm:prSet presAssocID="{2FE0CAFF-401F-4CC0-8C99-DF24D8BE6974}" presName="connTx" presStyleLbl="parChTrans1D3" presStyleIdx="0" presStyleCnt="3"/>
      <dgm:spPr/>
      <dgm:t>
        <a:bodyPr/>
        <a:lstStyle/>
        <a:p>
          <a:endParaRPr lang="fr-FR"/>
        </a:p>
      </dgm:t>
    </dgm:pt>
    <dgm:pt modelId="{D2BED1E4-6D1F-46BD-B464-1D91A8FA1342}" type="pres">
      <dgm:prSet presAssocID="{497B513A-CDB1-46B7-9E9F-EE52FD5C2B1A}" presName="root2" presStyleCnt="0"/>
      <dgm:spPr/>
    </dgm:pt>
    <dgm:pt modelId="{A0C6D1F6-BA9A-4464-9815-143EF517AC7A}" type="pres">
      <dgm:prSet presAssocID="{497B513A-CDB1-46B7-9E9F-EE52FD5C2B1A}" presName="LevelTwoTextNode" presStyleLbl="node3" presStyleIdx="0" presStyleCnt="3" custLinFactNeighborX="9164" custLinFactNeighborY="-59150">
        <dgm:presLayoutVars>
          <dgm:chPref val="3"/>
        </dgm:presLayoutVars>
      </dgm:prSet>
      <dgm:spPr/>
      <dgm:t>
        <a:bodyPr/>
        <a:lstStyle/>
        <a:p>
          <a:endParaRPr lang="fr-FR"/>
        </a:p>
      </dgm:t>
    </dgm:pt>
    <dgm:pt modelId="{B1DC73FC-00F7-4135-B0E5-6434853DBA3B}" type="pres">
      <dgm:prSet presAssocID="{497B513A-CDB1-46B7-9E9F-EE52FD5C2B1A}" presName="level3hierChild" presStyleCnt="0"/>
      <dgm:spPr/>
    </dgm:pt>
    <dgm:pt modelId="{DE6444E2-77A0-49E8-B048-200A45D634E7}" type="pres">
      <dgm:prSet presAssocID="{FA7FC428-2ED8-4201-B5B9-5DAF575228E1}" presName="root1" presStyleCnt="0"/>
      <dgm:spPr/>
    </dgm:pt>
    <dgm:pt modelId="{B672A168-0F1E-4E09-85F2-C04EA3644C7C}" type="pres">
      <dgm:prSet presAssocID="{FA7FC428-2ED8-4201-B5B9-5DAF575228E1}" presName="LevelOneTextNode" presStyleLbl="node0" presStyleIdx="2" presStyleCnt="4" custLinFactNeighborX="4415" custLinFactNeighborY="-25584">
        <dgm:presLayoutVars>
          <dgm:chPref val="3"/>
        </dgm:presLayoutVars>
      </dgm:prSet>
      <dgm:spPr/>
      <dgm:t>
        <a:bodyPr/>
        <a:lstStyle/>
        <a:p>
          <a:endParaRPr lang="fr-FR"/>
        </a:p>
      </dgm:t>
    </dgm:pt>
    <dgm:pt modelId="{3AF36870-1B3C-4659-964E-9D0566E96AD2}" type="pres">
      <dgm:prSet presAssocID="{FA7FC428-2ED8-4201-B5B9-5DAF575228E1}" presName="level2hierChild" presStyleCnt="0"/>
      <dgm:spPr/>
    </dgm:pt>
    <dgm:pt modelId="{C46A1802-1E07-46A5-85C4-70DD474C1D20}" type="pres">
      <dgm:prSet presAssocID="{B95EEB16-FE4F-4560-BC1B-AE75C5A5C8DB}" presName="conn2-1" presStyleLbl="parChTrans1D2" presStyleIdx="1" presStyleCnt="4"/>
      <dgm:spPr/>
      <dgm:t>
        <a:bodyPr/>
        <a:lstStyle/>
        <a:p>
          <a:endParaRPr lang="fr-FR"/>
        </a:p>
      </dgm:t>
    </dgm:pt>
    <dgm:pt modelId="{22A93E61-3329-4643-BFB2-8F0014D5A265}" type="pres">
      <dgm:prSet presAssocID="{B95EEB16-FE4F-4560-BC1B-AE75C5A5C8DB}" presName="connTx" presStyleLbl="parChTrans1D2" presStyleIdx="1" presStyleCnt="4"/>
      <dgm:spPr/>
      <dgm:t>
        <a:bodyPr/>
        <a:lstStyle/>
        <a:p>
          <a:endParaRPr lang="fr-FR"/>
        </a:p>
      </dgm:t>
    </dgm:pt>
    <dgm:pt modelId="{640D2025-CC18-477F-A053-5BBD1AD650FB}" type="pres">
      <dgm:prSet presAssocID="{C56565F4-049E-46B5-A8FF-BC7334F3379F}" presName="root2" presStyleCnt="0"/>
      <dgm:spPr/>
    </dgm:pt>
    <dgm:pt modelId="{EACD2D70-D088-4D68-B932-F2E197755C62}" type="pres">
      <dgm:prSet presAssocID="{C56565F4-049E-46B5-A8FF-BC7334F3379F}" presName="LevelTwoTextNode" presStyleLbl="node2" presStyleIdx="1" presStyleCnt="4" custLinFactNeighborX="-345" custLinFactNeighborY="-46456">
        <dgm:presLayoutVars>
          <dgm:chPref val="3"/>
        </dgm:presLayoutVars>
      </dgm:prSet>
      <dgm:spPr/>
      <dgm:t>
        <a:bodyPr/>
        <a:lstStyle/>
        <a:p>
          <a:endParaRPr lang="fr-FR"/>
        </a:p>
      </dgm:t>
    </dgm:pt>
    <dgm:pt modelId="{F67BFEB1-8269-4932-A1FF-1D38749E6520}" type="pres">
      <dgm:prSet presAssocID="{C56565F4-049E-46B5-A8FF-BC7334F3379F}" presName="level3hierChild" presStyleCnt="0"/>
      <dgm:spPr/>
    </dgm:pt>
    <dgm:pt modelId="{B4889169-5E3C-46E4-9AFE-0565E0FCDAE6}" type="pres">
      <dgm:prSet presAssocID="{61C6F4E8-942C-4902-B140-2A32BD1376AC}" presName="conn2-1" presStyleLbl="parChTrans1D2" presStyleIdx="2" presStyleCnt="4"/>
      <dgm:spPr/>
      <dgm:t>
        <a:bodyPr/>
        <a:lstStyle/>
        <a:p>
          <a:endParaRPr lang="fr-FR"/>
        </a:p>
      </dgm:t>
    </dgm:pt>
    <dgm:pt modelId="{8D37E145-A74D-41EB-B16D-C0FAE25E485B}" type="pres">
      <dgm:prSet presAssocID="{61C6F4E8-942C-4902-B140-2A32BD1376AC}" presName="connTx" presStyleLbl="parChTrans1D2" presStyleIdx="2" presStyleCnt="4"/>
      <dgm:spPr/>
      <dgm:t>
        <a:bodyPr/>
        <a:lstStyle/>
        <a:p>
          <a:endParaRPr lang="fr-FR"/>
        </a:p>
      </dgm:t>
    </dgm:pt>
    <dgm:pt modelId="{E78FB320-FB9C-4412-8917-BFFDDDCF200C}" type="pres">
      <dgm:prSet presAssocID="{391447BD-0046-4076-AA3C-6F243178762A}" presName="root2" presStyleCnt="0"/>
      <dgm:spPr/>
    </dgm:pt>
    <dgm:pt modelId="{E5B20CB7-E7FB-457A-A32F-EE113FF53D11}" type="pres">
      <dgm:prSet presAssocID="{391447BD-0046-4076-AA3C-6F243178762A}" presName="LevelTwoTextNode" presStyleLbl="node2" presStyleIdx="2" presStyleCnt="4" custLinFactNeighborX="359" custLinFactNeighborY="-35223">
        <dgm:presLayoutVars>
          <dgm:chPref val="3"/>
        </dgm:presLayoutVars>
      </dgm:prSet>
      <dgm:spPr/>
      <dgm:t>
        <a:bodyPr/>
        <a:lstStyle/>
        <a:p>
          <a:endParaRPr lang="fr-FR"/>
        </a:p>
      </dgm:t>
    </dgm:pt>
    <dgm:pt modelId="{33028689-D4AB-4F8B-A2F3-5F7B1DAE4423}" type="pres">
      <dgm:prSet presAssocID="{391447BD-0046-4076-AA3C-6F243178762A}" presName="level3hierChild" presStyleCnt="0"/>
      <dgm:spPr/>
    </dgm:pt>
    <dgm:pt modelId="{B17D4C24-3829-440B-ACCA-CCA210209EA9}" type="pres">
      <dgm:prSet presAssocID="{553B820A-DB42-41CC-924F-9E42FAA5C787}" presName="conn2-1" presStyleLbl="parChTrans1D3" presStyleIdx="1" presStyleCnt="3"/>
      <dgm:spPr/>
      <dgm:t>
        <a:bodyPr/>
        <a:lstStyle/>
        <a:p>
          <a:endParaRPr lang="fr-FR"/>
        </a:p>
      </dgm:t>
    </dgm:pt>
    <dgm:pt modelId="{8893208A-30D4-4E06-8D54-49B5B8ED1184}" type="pres">
      <dgm:prSet presAssocID="{553B820A-DB42-41CC-924F-9E42FAA5C787}" presName="connTx" presStyleLbl="parChTrans1D3" presStyleIdx="1" presStyleCnt="3"/>
      <dgm:spPr/>
      <dgm:t>
        <a:bodyPr/>
        <a:lstStyle/>
        <a:p>
          <a:endParaRPr lang="fr-FR"/>
        </a:p>
      </dgm:t>
    </dgm:pt>
    <dgm:pt modelId="{BE17FAD1-3E55-4FAF-B027-B3B536B5C4DC}" type="pres">
      <dgm:prSet presAssocID="{E74BCE7D-377E-41EA-AFAB-E6FFDA07EEF5}" presName="root2" presStyleCnt="0"/>
      <dgm:spPr/>
    </dgm:pt>
    <dgm:pt modelId="{84D3977F-6C61-4595-81DB-679EFB96AB28}" type="pres">
      <dgm:prSet presAssocID="{E74BCE7D-377E-41EA-AFAB-E6FFDA07EEF5}" presName="LevelTwoTextNode" presStyleLbl="node3" presStyleIdx="1" presStyleCnt="3" custLinFactNeighborX="9164" custLinFactNeighborY="-61491">
        <dgm:presLayoutVars>
          <dgm:chPref val="3"/>
        </dgm:presLayoutVars>
      </dgm:prSet>
      <dgm:spPr/>
      <dgm:t>
        <a:bodyPr/>
        <a:lstStyle/>
        <a:p>
          <a:endParaRPr lang="fr-FR"/>
        </a:p>
      </dgm:t>
    </dgm:pt>
    <dgm:pt modelId="{7597D6A9-6ED9-4B03-89FA-62F2BA509E66}" type="pres">
      <dgm:prSet presAssocID="{E74BCE7D-377E-41EA-AFAB-E6FFDA07EEF5}" presName="level3hierChild" presStyleCnt="0"/>
      <dgm:spPr/>
    </dgm:pt>
    <dgm:pt modelId="{D66199A4-4B78-4E1C-ACEC-4E8B39ADC424}" type="pres">
      <dgm:prSet presAssocID="{A65F952D-6D14-4541-9868-E97BD6D324ED}" presName="conn2-1" presStyleLbl="parChTrans1D3" presStyleIdx="2" presStyleCnt="3"/>
      <dgm:spPr/>
      <dgm:t>
        <a:bodyPr/>
        <a:lstStyle/>
        <a:p>
          <a:endParaRPr lang="fr-FR"/>
        </a:p>
      </dgm:t>
    </dgm:pt>
    <dgm:pt modelId="{822B01D2-6987-4417-A8D2-685B1C5592C4}" type="pres">
      <dgm:prSet presAssocID="{A65F952D-6D14-4541-9868-E97BD6D324ED}" presName="connTx" presStyleLbl="parChTrans1D3" presStyleIdx="2" presStyleCnt="3"/>
      <dgm:spPr/>
      <dgm:t>
        <a:bodyPr/>
        <a:lstStyle/>
        <a:p>
          <a:endParaRPr lang="fr-FR"/>
        </a:p>
      </dgm:t>
    </dgm:pt>
    <dgm:pt modelId="{2E123D3C-DB2C-4671-9517-52B9AB096FF2}" type="pres">
      <dgm:prSet presAssocID="{66692CA0-796B-4451-A9CC-E2C27FE40907}" presName="root2" presStyleCnt="0"/>
      <dgm:spPr/>
    </dgm:pt>
    <dgm:pt modelId="{F9D4D1E9-22F3-4863-8EE3-508647259E29}" type="pres">
      <dgm:prSet presAssocID="{66692CA0-796B-4451-A9CC-E2C27FE40907}" presName="LevelTwoTextNode" presStyleLbl="node3" presStyleIdx="2" presStyleCnt="3" custLinFactNeighborX="9164" custLinFactNeighborY="-45149">
        <dgm:presLayoutVars>
          <dgm:chPref val="3"/>
        </dgm:presLayoutVars>
      </dgm:prSet>
      <dgm:spPr/>
      <dgm:t>
        <a:bodyPr/>
        <a:lstStyle/>
        <a:p>
          <a:endParaRPr lang="fr-FR"/>
        </a:p>
      </dgm:t>
    </dgm:pt>
    <dgm:pt modelId="{A1EAE7E3-9339-41CE-8657-2462B6EE33AC}" type="pres">
      <dgm:prSet presAssocID="{66692CA0-796B-4451-A9CC-E2C27FE40907}" presName="level3hierChild" presStyleCnt="0"/>
      <dgm:spPr/>
    </dgm:pt>
    <dgm:pt modelId="{997FD783-BED3-4CCA-8C66-B137DF568563}" type="pres">
      <dgm:prSet presAssocID="{724F927A-0CAF-4B1E-8B06-24C5B8C6DBC9}" presName="root1" presStyleCnt="0"/>
      <dgm:spPr/>
    </dgm:pt>
    <dgm:pt modelId="{7AFD4432-8A67-4B80-A1A5-6D3F599289AC}" type="pres">
      <dgm:prSet presAssocID="{724F927A-0CAF-4B1E-8B06-24C5B8C6DBC9}" presName="LevelOneTextNode" presStyleLbl="node0" presStyleIdx="3" presStyleCnt="4" custLinFactNeighborX="4415" custLinFactNeighborY="-22310">
        <dgm:presLayoutVars>
          <dgm:chPref val="3"/>
        </dgm:presLayoutVars>
      </dgm:prSet>
      <dgm:spPr/>
      <dgm:t>
        <a:bodyPr/>
        <a:lstStyle/>
        <a:p>
          <a:endParaRPr lang="fr-FR"/>
        </a:p>
      </dgm:t>
    </dgm:pt>
    <dgm:pt modelId="{84B8D934-B635-45B0-BE9C-12C9B0E1184F}" type="pres">
      <dgm:prSet presAssocID="{724F927A-0CAF-4B1E-8B06-24C5B8C6DBC9}" presName="level2hierChild" presStyleCnt="0"/>
      <dgm:spPr/>
    </dgm:pt>
    <dgm:pt modelId="{56A64A06-1FCB-459F-A731-749E363F7467}" type="pres">
      <dgm:prSet presAssocID="{149FB8FA-A45A-49E0-AB7D-203958A28C88}" presName="conn2-1" presStyleLbl="parChTrans1D2" presStyleIdx="3" presStyleCnt="4"/>
      <dgm:spPr/>
      <dgm:t>
        <a:bodyPr/>
        <a:lstStyle/>
        <a:p>
          <a:endParaRPr lang="fr-FR"/>
        </a:p>
      </dgm:t>
    </dgm:pt>
    <dgm:pt modelId="{6AFCFFFA-E9BF-4941-BA39-2675A0266F22}" type="pres">
      <dgm:prSet presAssocID="{149FB8FA-A45A-49E0-AB7D-203958A28C88}" presName="connTx" presStyleLbl="parChTrans1D2" presStyleIdx="3" presStyleCnt="4"/>
      <dgm:spPr/>
      <dgm:t>
        <a:bodyPr/>
        <a:lstStyle/>
        <a:p>
          <a:endParaRPr lang="fr-FR"/>
        </a:p>
      </dgm:t>
    </dgm:pt>
    <dgm:pt modelId="{14014A5B-3879-4AFF-BDFE-9E250F74B4F7}" type="pres">
      <dgm:prSet presAssocID="{AB4445DD-40EF-41D1-A577-480AD887A740}" presName="root2" presStyleCnt="0"/>
      <dgm:spPr/>
    </dgm:pt>
    <dgm:pt modelId="{6D7CB596-5EA9-4A47-9AD7-69B119C31B8E}" type="pres">
      <dgm:prSet presAssocID="{AB4445DD-40EF-41D1-A577-480AD887A740}" presName="LevelTwoTextNode" presStyleLbl="node2" presStyleIdx="3" presStyleCnt="4">
        <dgm:presLayoutVars>
          <dgm:chPref val="3"/>
        </dgm:presLayoutVars>
      </dgm:prSet>
      <dgm:spPr/>
      <dgm:t>
        <a:bodyPr/>
        <a:lstStyle/>
        <a:p>
          <a:endParaRPr lang="fr-FR"/>
        </a:p>
      </dgm:t>
    </dgm:pt>
    <dgm:pt modelId="{D0547D79-F6FA-46B4-9863-F38AE67D086F}" type="pres">
      <dgm:prSet presAssocID="{AB4445DD-40EF-41D1-A577-480AD887A740}" presName="level3hierChild" presStyleCnt="0"/>
      <dgm:spPr/>
    </dgm:pt>
  </dgm:ptLst>
  <dgm:cxnLst>
    <dgm:cxn modelId="{B3A6190C-621D-4F90-9854-8B9E9E66594C}" srcId="{391447BD-0046-4076-AA3C-6F243178762A}" destId="{66692CA0-796B-4451-A9CC-E2C27FE40907}" srcOrd="1" destOrd="0" parTransId="{A65F952D-6D14-4541-9868-E97BD6D324ED}" sibTransId="{8D1E5FCF-4135-4E31-B2C9-C54D3CFA179B}"/>
    <dgm:cxn modelId="{BD49ED48-6E4C-4672-9A07-15369C20CC1E}" type="presOf" srcId="{553B820A-DB42-41CC-924F-9E42FAA5C787}" destId="{8893208A-30D4-4E06-8D54-49B5B8ED1184}" srcOrd="1" destOrd="0" presId="urn:microsoft.com/office/officeart/2005/8/layout/hierarchy2"/>
    <dgm:cxn modelId="{77035B77-8708-4F55-ADE5-F7A3E5E4BE08}" type="presOf" srcId="{A65F952D-6D14-4541-9868-E97BD6D324ED}" destId="{822B01D2-6987-4417-A8D2-685B1C5592C4}" srcOrd="1" destOrd="0" presId="urn:microsoft.com/office/officeart/2005/8/layout/hierarchy2"/>
    <dgm:cxn modelId="{138CE930-45D8-4CDF-9293-B0743A5243B0}" type="presOf" srcId="{149FB8FA-A45A-49E0-AB7D-203958A28C88}" destId="{56A64A06-1FCB-459F-A731-749E363F7467}" srcOrd="0" destOrd="0" presId="urn:microsoft.com/office/officeart/2005/8/layout/hierarchy2"/>
    <dgm:cxn modelId="{EF5F2B9C-257E-40CA-862D-85B3A911AA80}" srcId="{EA429E78-3081-40FF-BE6C-6BDF4A45BBB0}" destId="{F3C78445-7A21-45C1-BCD7-E2386F7C41F2}" srcOrd="1" destOrd="0" parTransId="{70AB0DB5-54FD-4E0A-B661-061DB50B128D}" sibTransId="{7ED6D463-2E6E-400B-9C45-66B65CFD5F9F}"/>
    <dgm:cxn modelId="{CD062C76-5493-435E-BD41-96051711EDB0}" type="presOf" srcId="{61C6F4E8-942C-4902-B140-2A32BD1376AC}" destId="{B4889169-5E3C-46E4-9AFE-0565E0FCDAE6}" srcOrd="0" destOrd="0" presId="urn:microsoft.com/office/officeart/2005/8/layout/hierarchy2"/>
    <dgm:cxn modelId="{90826F9A-EBBD-4426-BC35-8BF1BC45177B}" type="presOf" srcId="{B95EEB16-FE4F-4560-BC1B-AE75C5A5C8DB}" destId="{22A93E61-3329-4643-BFB2-8F0014D5A265}" srcOrd="1" destOrd="0" presId="urn:microsoft.com/office/officeart/2005/8/layout/hierarchy2"/>
    <dgm:cxn modelId="{880AF30B-2E56-4591-9A7D-C53870A00C2C}" type="presOf" srcId="{C56565F4-049E-46B5-A8FF-BC7334F3379F}" destId="{EACD2D70-D088-4D68-B932-F2E197755C62}" srcOrd="0" destOrd="0" presId="urn:microsoft.com/office/officeart/2005/8/layout/hierarchy2"/>
    <dgm:cxn modelId="{A6691B19-CEFF-48BA-9500-8CAEC6C99676}" srcId="{724F927A-0CAF-4B1E-8B06-24C5B8C6DBC9}" destId="{AB4445DD-40EF-41D1-A577-480AD887A740}" srcOrd="0" destOrd="0" parTransId="{149FB8FA-A45A-49E0-AB7D-203958A28C88}" sibTransId="{2AFB0D12-A8C5-48BB-A055-FA46A8F5C97B}"/>
    <dgm:cxn modelId="{6421C6C7-0E01-490C-8907-7AB9F3C4B42C}" type="presOf" srcId="{61B5E8E7-030D-47D9-93C0-2855B5322F93}" destId="{70B3C34C-6E47-4D49-A0F5-B257C8D5F069}" srcOrd="0" destOrd="0" presId="urn:microsoft.com/office/officeart/2005/8/layout/hierarchy2"/>
    <dgm:cxn modelId="{76098906-F5DC-4DBD-8814-69DB8B15E6E1}" type="presOf" srcId="{BA9BA1BD-C5A9-47EA-AE69-2908364E78E1}" destId="{1CB5507D-13CD-4145-B60F-88101297CB64}" srcOrd="0" destOrd="0" presId="urn:microsoft.com/office/officeart/2005/8/layout/hierarchy2"/>
    <dgm:cxn modelId="{84178930-902A-40AF-A845-D5A84447C92C}" type="presOf" srcId="{A65F952D-6D14-4541-9868-E97BD6D324ED}" destId="{D66199A4-4B78-4E1C-ACEC-4E8B39ADC424}" srcOrd="0" destOrd="0" presId="urn:microsoft.com/office/officeart/2005/8/layout/hierarchy2"/>
    <dgm:cxn modelId="{D46812B8-4405-431B-B927-A46C46AA10E4}" srcId="{EA429E78-3081-40FF-BE6C-6BDF4A45BBB0}" destId="{FA7FC428-2ED8-4201-B5B9-5DAF575228E1}" srcOrd="2" destOrd="0" parTransId="{B3662FE7-C205-422F-A183-A8A804DE1600}" sibTransId="{CDD93BFD-B5E0-41C1-A8AE-D4CC9D45FB82}"/>
    <dgm:cxn modelId="{974E1E79-86E7-4463-8F8A-1C65A934708C}" type="presOf" srcId="{FA7FC428-2ED8-4201-B5B9-5DAF575228E1}" destId="{B672A168-0F1E-4E09-85F2-C04EA3644C7C}" srcOrd="0" destOrd="0" presId="urn:microsoft.com/office/officeart/2005/8/layout/hierarchy2"/>
    <dgm:cxn modelId="{1B8E4940-B096-4153-B4EA-00745D091C93}" type="presOf" srcId="{724F927A-0CAF-4B1E-8B06-24C5B8C6DBC9}" destId="{7AFD4432-8A67-4B80-A1A5-6D3F599289AC}" srcOrd="0" destOrd="0" presId="urn:microsoft.com/office/officeart/2005/8/layout/hierarchy2"/>
    <dgm:cxn modelId="{F4BDF158-1762-45D8-A8CF-AE8EBD7A2457}" srcId="{EA429E78-3081-40FF-BE6C-6BDF4A45BBB0}" destId="{61B5E8E7-030D-47D9-93C0-2855B5322F93}" srcOrd="0" destOrd="0" parTransId="{93EC47E6-C265-412D-B248-E401DC3ACB72}" sibTransId="{E359F1EF-71B5-4266-A37C-3D8A3DB69BB3}"/>
    <dgm:cxn modelId="{EF5471E5-F0EF-4808-819B-757A68ED96D4}" type="presOf" srcId="{553B820A-DB42-41CC-924F-9E42FAA5C787}" destId="{B17D4C24-3829-440B-ACCA-CCA210209EA9}" srcOrd="0" destOrd="0" presId="urn:microsoft.com/office/officeart/2005/8/layout/hierarchy2"/>
    <dgm:cxn modelId="{6C83DA88-80E5-46B4-99B2-9D3D999193D2}" srcId="{FA7FC428-2ED8-4201-B5B9-5DAF575228E1}" destId="{391447BD-0046-4076-AA3C-6F243178762A}" srcOrd="1" destOrd="0" parTransId="{61C6F4E8-942C-4902-B140-2A32BD1376AC}" sibTransId="{4D310CAC-9B27-4816-94D1-CF5C48EC7F79}"/>
    <dgm:cxn modelId="{2CE71E34-8748-440D-A521-EAC7A647AD2F}" srcId="{391447BD-0046-4076-AA3C-6F243178762A}" destId="{E74BCE7D-377E-41EA-AFAB-E6FFDA07EEF5}" srcOrd="0" destOrd="0" parTransId="{553B820A-DB42-41CC-924F-9E42FAA5C787}" sibTransId="{E7C61E11-7CFA-4F3D-860A-12B8233CBCBC}"/>
    <dgm:cxn modelId="{B203B72A-1856-4E04-A3A1-078424D50A70}" type="presOf" srcId="{B95EEB16-FE4F-4560-BC1B-AE75C5A5C8DB}" destId="{C46A1802-1E07-46A5-85C4-70DD474C1D20}" srcOrd="0" destOrd="0" presId="urn:microsoft.com/office/officeart/2005/8/layout/hierarchy2"/>
    <dgm:cxn modelId="{B97314AD-D304-41D9-9FA0-5F2115DF0FF9}" srcId="{FA7FC428-2ED8-4201-B5B9-5DAF575228E1}" destId="{C56565F4-049E-46B5-A8FF-BC7334F3379F}" srcOrd="0" destOrd="0" parTransId="{B95EEB16-FE4F-4560-BC1B-AE75C5A5C8DB}" sibTransId="{0BDA8E07-D6CF-427B-B88F-DA1856A81D27}"/>
    <dgm:cxn modelId="{EEE44435-EC33-4102-8C4A-C3BF107DC761}" srcId="{EA429E78-3081-40FF-BE6C-6BDF4A45BBB0}" destId="{724F927A-0CAF-4B1E-8B06-24C5B8C6DBC9}" srcOrd="3" destOrd="0" parTransId="{CDA03811-A2B9-4B41-9DA8-CD3961C8AC63}" sibTransId="{61505CEF-35F2-4D05-9222-3D2E37B0C237}"/>
    <dgm:cxn modelId="{6259A674-A1F5-4494-ABEA-4D753E6CDA04}" type="presOf" srcId="{AB4445DD-40EF-41D1-A577-480AD887A740}" destId="{6D7CB596-5EA9-4A47-9AD7-69B119C31B8E}" srcOrd="0" destOrd="0" presId="urn:microsoft.com/office/officeart/2005/8/layout/hierarchy2"/>
    <dgm:cxn modelId="{50FC1F97-1423-471C-9638-827763553E44}" srcId="{F3C78445-7A21-45C1-BCD7-E2386F7C41F2}" destId="{BA9BA1BD-C5A9-47EA-AE69-2908364E78E1}" srcOrd="0" destOrd="0" parTransId="{49DF6247-2844-4C37-AE4F-9C6255463D77}" sibTransId="{16E38D84-DEEB-472D-9901-4132BF0408B3}"/>
    <dgm:cxn modelId="{55664C22-6A15-4F5B-98B3-76E87FDE6E80}" type="presOf" srcId="{49DF6247-2844-4C37-AE4F-9C6255463D77}" destId="{2FFE3A72-514B-48D3-BCC5-2B8FAE5CA6DC}" srcOrd="1" destOrd="0" presId="urn:microsoft.com/office/officeart/2005/8/layout/hierarchy2"/>
    <dgm:cxn modelId="{8A0B2062-3F48-4B3A-8D74-80C0F80F8D09}" type="presOf" srcId="{2FE0CAFF-401F-4CC0-8C99-DF24D8BE6974}" destId="{2FD78D46-2199-4892-B187-52CDC2B16F03}" srcOrd="1" destOrd="0" presId="urn:microsoft.com/office/officeart/2005/8/layout/hierarchy2"/>
    <dgm:cxn modelId="{76711FE1-6560-4C52-8818-60119DE4BFB7}" srcId="{BA9BA1BD-C5A9-47EA-AE69-2908364E78E1}" destId="{497B513A-CDB1-46B7-9E9F-EE52FD5C2B1A}" srcOrd="0" destOrd="0" parTransId="{2FE0CAFF-401F-4CC0-8C99-DF24D8BE6974}" sibTransId="{ED0E36E2-B56E-49D9-A7EB-E26BC6A58EEB}"/>
    <dgm:cxn modelId="{F3A6BC57-4188-4354-BEA0-C7E098085D42}" type="presOf" srcId="{61C6F4E8-942C-4902-B140-2A32BD1376AC}" destId="{8D37E145-A74D-41EB-B16D-C0FAE25E485B}" srcOrd="1" destOrd="0" presId="urn:microsoft.com/office/officeart/2005/8/layout/hierarchy2"/>
    <dgm:cxn modelId="{04BFE7AF-417A-4206-8435-DFE98442E1D7}" type="presOf" srcId="{E74BCE7D-377E-41EA-AFAB-E6FFDA07EEF5}" destId="{84D3977F-6C61-4595-81DB-679EFB96AB28}" srcOrd="0" destOrd="0" presId="urn:microsoft.com/office/officeart/2005/8/layout/hierarchy2"/>
    <dgm:cxn modelId="{062B1345-42B2-42BB-BECD-A466FFA784C2}" type="presOf" srcId="{66692CA0-796B-4451-A9CC-E2C27FE40907}" destId="{F9D4D1E9-22F3-4863-8EE3-508647259E29}" srcOrd="0" destOrd="0" presId="urn:microsoft.com/office/officeart/2005/8/layout/hierarchy2"/>
    <dgm:cxn modelId="{A0AF9184-166F-472C-92C1-72335EDFC4A1}" type="presOf" srcId="{F3C78445-7A21-45C1-BCD7-E2386F7C41F2}" destId="{8BFD6A45-E9A1-4563-956E-95F58E31D28E}" srcOrd="0" destOrd="0" presId="urn:microsoft.com/office/officeart/2005/8/layout/hierarchy2"/>
    <dgm:cxn modelId="{868582CE-668C-4AE5-A07E-4EF93AD9162F}" type="presOf" srcId="{497B513A-CDB1-46B7-9E9F-EE52FD5C2B1A}" destId="{A0C6D1F6-BA9A-4464-9815-143EF517AC7A}" srcOrd="0" destOrd="0" presId="urn:microsoft.com/office/officeart/2005/8/layout/hierarchy2"/>
    <dgm:cxn modelId="{25C2621D-6AC6-40A0-87EA-EDB6BE24A2AC}" type="presOf" srcId="{2FE0CAFF-401F-4CC0-8C99-DF24D8BE6974}" destId="{72922CAB-6CE2-4FB3-B0AE-C0D4BE68DDF9}" srcOrd="0" destOrd="0" presId="urn:microsoft.com/office/officeart/2005/8/layout/hierarchy2"/>
    <dgm:cxn modelId="{9511D5BE-24FF-46F4-A84E-67BF964D5699}" type="presOf" srcId="{EA429E78-3081-40FF-BE6C-6BDF4A45BBB0}" destId="{776C65E3-147A-4AE7-91D0-6CE72E070E05}" srcOrd="0" destOrd="0" presId="urn:microsoft.com/office/officeart/2005/8/layout/hierarchy2"/>
    <dgm:cxn modelId="{2419CCEE-18A7-4158-AE2C-61B1DC0FDC30}" type="presOf" srcId="{391447BD-0046-4076-AA3C-6F243178762A}" destId="{E5B20CB7-E7FB-457A-A32F-EE113FF53D11}" srcOrd="0" destOrd="0" presId="urn:microsoft.com/office/officeart/2005/8/layout/hierarchy2"/>
    <dgm:cxn modelId="{22650161-E9ED-428E-8E6B-2446131CDE40}" type="presOf" srcId="{49DF6247-2844-4C37-AE4F-9C6255463D77}" destId="{357805ED-BBA7-407B-9D25-9ABC3AC0DB82}" srcOrd="0" destOrd="0" presId="urn:microsoft.com/office/officeart/2005/8/layout/hierarchy2"/>
    <dgm:cxn modelId="{A67E779F-16D1-401F-8D59-4DA56F8DDF1C}" type="presOf" srcId="{149FB8FA-A45A-49E0-AB7D-203958A28C88}" destId="{6AFCFFFA-E9BF-4941-BA39-2675A0266F22}" srcOrd="1" destOrd="0" presId="urn:microsoft.com/office/officeart/2005/8/layout/hierarchy2"/>
    <dgm:cxn modelId="{D5579EA6-763F-4604-B6B2-AC19E9B35B1F}" type="presParOf" srcId="{776C65E3-147A-4AE7-91D0-6CE72E070E05}" destId="{C1A496AF-2A05-4AB0-A281-A9709FDCB166}" srcOrd="0" destOrd="0" presId="urn:microsoft.com/office/officeart/2005/8/layout/hierarchy2"/>
    <dgm:cxn modelId="{14D76AD3-B763-4D82-BABD-36BBB4CF6B56}" type="presParOf" srcId="{C1A496AF-2A05-4AB0-A281-A9709FDCB166}" destId="{70B3C34C-6E47-4D49-A0F5-B257C8D5F069}" srcOrd="0" destOrd="0" presId="urn:microsoft.com/office/officeart/2005/8/layout/hierarchy2"/>
    <dgm:cxn modelId="{6DE8525F-DA6C-4D41-B276-B67CA57D06F7}" type="presParOf" srcId="{C1A496AF-2A05-4AB0-A281-A9709FDCB166}" destId="{1A5DBAE9-11B6-4C81-A0D4-50A571E70CCB}" srcOrd="1" destOrd="0" presId="urn:microsoft.com/office/officeart/2005/8/layout/hierarchy2"/>
    <dgm:cxn modelId="{979B6167-636F-4A28-8FE7-87BC18A0B4B8}" type="presParOf" srcId="{776C65E3-147A-4AE7-91D0-6CE72E070E05}" destId="{ED8E6068-3BD2-4E93-B7D2-2368EEC75FA3}" srcOrd="1" destOrd="0" presId="urn:microsoft.com/office/officeart/2005/8/layout/hierarchy2"/>
    <dgm:cxn modelId="{5778157C-AD81-403B-8C28-304D1FDD5939}" type="presParOf" srcId="{ED8E6068-3BD2-4E93-B7D2-2368EEC75FA3}" destId="{8BFD6A45-E9A1-4563-956E-95F58E31D28E}" srcOrd="0" destOrd="0" presId="urn:microsoft.com/office/officeart/2005/8/layout/hierarchy2"/>
    <dgm:cxn modelId="{45F26EC0-7CF7-410F-83A6-FD012F62EC65}" type="presParOf" srcId="{ED8E6068-3BD2-4E93-B7D2-2368EEC75FA3}" destId="{91162104-2925-4747-A76D-C608E68748A2}" srcOrd="1" destOrd="0" presId="urn:microsoft.com/office/officeart/2005/8/layout/hierarchy2"/>
    <dgm:cxn modelId="{91767274-F430-4F77-892C-90AAC67F1F0A}" type="presParOf" srcId="{91162104-2925-4747-A76D-C608E68748A2}" destId="{357805ED-BBA7-407B-9D25-9ABC3AC0DB82}" srcOrd="0" destOrd="0" presId="urn:microsoft.com/office/officeart/2005/8/layout/hierarchy2"/>
    <dgm:cxn modelId="{EAFE8680-AA5E-4562-8C01-33BB85BA1C02}" type="presParOf" srcId="{357805ED-BBA7-407B-9D25-9ABC3AC0DB82}" destId="{2FFE3A72-514B-48D3-BCC5-2B8FAE5CA6DC}" srcOrd="0" destOrd="0" presId="urn:microsoft.com/office/officeart/2005/8/layout/hierarchy2"/>
    <dgm:cxn modelId="{D68AE9EB-988F-45B1-A452-1C7CF6D44B35}" type="presParOf" srcId="{91162104-2925-4747-A76D-C608E68748A2}" destId="{C1D6AA6C-C798-4CB2-8442-BC6A0E0FD8C8}" srcOrd="1" destOrd="0" presId="urn:microsoft.com/office/officeart/2005/8/layout/hierarchy2"/>
    <dgm:cxn modelId="{5B87B886-AF44-4D2F-B766-52C895AC65FA}" type="presParOf" srcId="{C1D6AA6C-C798-4CB2-8442-BC6A0E0FD8C8}" destId="{1CB5507D-13CD-4145-B60F-88101297CB64}" srcOrd="0" destOrd="0" presId="urn:microsoft.com/office/officeart/2005/8/layout/hierarchy2"/>
    <dgm:cxn modelId="{1BCB07F3-326A-484E-A8DB-9D2DD48AE983}" type="presParOf" srcId="{C1D6AA6C-C798-4CB2-8442-BC6A0E0FD8C8}" destId="{26DC5213-32A6-4389-8AB6-E6E31B38A72E}" srcOrd="1" destOrd="0" presId="urn:microsoft.com/office/officeart/2005/8/layout/hierarchy2"/>
    <dgm:cxn modelId="{56184747-9882-48F7-9C23-C841C4AEDB41}" type="presParOf" srcId="{26DC5213-32A6-4389-8AB6-E6E31B38A72E}" destId="{72922CAB-6CE2-4FB3-B0AE-C0D4BE68DDF9}" srcOrd="0" destOrd="0" presId="urn:microsoft.com/office/officeart/2005/8/layout/hierarchy2"/>
    <dgm:cxn modelId="{28CCB605-BFBB-4A05-A656-459709A67BE9}" type="presParOf" srcId="{72922CAB-6CE2-4FB3-B0AE-C0D4BE68DDF9}" destId="{2FD78D46-2199-4892-B187-52CDC2B16F03}" srcOrd="0" destOrd="0" presId="urn:microsoft.com/office/officeart/2005/8/layout/hierarchy2"/>
    <dgm:cxn modelId="{073D7232-528A-4DF2-A7F5-795E2E3D2427}" type="presParOf" srcId="{26DC5213-32A6-4389-8AB6-E6E31B38A72E}" destId="{D2BED1E4-6D1F-46BD-B464-1D91A8FA1342}" srcOrd="1" destOrd="0" presId="urn:microsoft.com/office/officeart/2005/8/layout/hierarchy2"/>
    <dgm:cxn modelId="{41D546A2-4548-42A5-A400-749F79133BA3}" type="presParOf" srcId="{D2BED1E4-6D1F-46BD-B464-1D91A8FA1342}" destId="{A0C6D1F6-BA9A-4464-9815-143EF517AC7A}" srcOrd="0" destOrd="0" presId="urn:microsoft.com/office/officeart/2005/8/layout/hierarchy2"/>
    <dgm:cxn modelId="{A8BB933A-98CF-43BE-B552-5DFD48CDEFD6}" type="presParOf" srcId="{D2BED1E4-6D1F-46BD-B464-1D91A8FA1342}" destId="{B1DC73FC-00F7-4135-B0E5-6434853DBA3B}" srcOrd="1" destOrd="0" presId="urn:microsoft.com/office/officeart/2005/8/layout/hierarchy2"/>
    <dgm:cxn modelId="{26AD40AB-2114-43AC-B7BD-2F6EE181E9C0}" type="presParOf" srcId="{776C65E3-147A-4AE7-91D0-6CE72E070E05}" destId="{DE6444E2-77A0-49E8-B048-200A45D634E7}" srcOrd="2" destOrd="0" presId="urn:microsoft.com/office/officeart/2005/8/layout/hierarchy2"/>
    <dgm:cxn modelId="{FFD1DC5B-D0E1-4725-B876-9DA83A38385E}" type="presParOf" srcId="{DE6444E2-77A0-49E8-B048-200A45D634E7}" destId="{B672A168-0F1E-4E09-85F2-C04EA3644C7C}" srcOrd="0" destOrd="0" presId="urn:microsoft.com/office/officeart/2005/8/layout/hierarchy2"/>
    <dgm:cxn modelId="{3F1EC117-99C8-4ABD-895F-C900A5B04141}" type="presParOf" srcId="{DE6444E2-77A0-49E8-B048-200A45D634E7}" destId="{3AF36870-1B3C-4659-964E-9D0566E96AD2}" srcOrd="1" destOrd="0" presId="urn:microsoft.com/office/officeart/2005/8/layout/hierarchy2"/>
    <dgm:cxn modelId="{4F0F1C10-32E2-4ACF-ABCF-65FE384FFF70}" type="presParOf" srcId="{3AF36870-1B3C-4659-964E-9D0566E96AD2}" destId="{C46A1802-1E07-46A5-85C4-70DD474C1D20}" srcOrd="0" destOrd="0" presId="urn:microsoft.com/office/officeart/2005/8/layout/hierarchy2"/>
    <dgm:cxn modelId="{CF56D029-CE48-44FD-B8BE-1F95C41F9FAE}" type="presParOf" srcId="{C46A1802-1E07-46A5-85C4-70DD474C1D20}" destId="{22A93E61-3329-4643-BFB2-8F0014D5A265}" srcOrd="0" destOrd="0" presId="urn:microsoft.com/office/officeart/2005/8/layout/hierarchy2"/>
    <dgm:cxn modelId="{13D2CBFB-BED0-4E0D-AA24-FCBB6BAA3EC1}" type="presParOf" srcId="{3AF36870-1B3C-4659-964E-9D0566E96AD2}" destId="{640D2025-CC18-477F-A053-5BBD1AD650FB}" srcOrd="1" destOrd="0" presId="urn:microsoft.com/office/officeart/2005/8/layout/hierarchy2"/>
    <dgm:cxn modelId="{ABDB0F1B-BEE1-4EC0-8EA6-C1D324DC64E9}" type="presParOf" srcId="{640D2025-CC18-477F-A053-5BBD1AD650FB}" destId="{EACD2D70-D088-4D68-B932-F2E197755C62}" srcOrd="0" destOrd="0" presId="urn:microsoft.com/office/officeart/2005/8/layout/hierarchy2"/>
    <dgm:cxn modelId="{F954FF7B-3ABF-4355-9EAB-DCB1E99C572B}" type="presParOf" srcId="{640D2025-CC18-477F-A053-5BBD1AD650FB}" destId="{F67BFEB1-8269-4932-A1FF-1D38749E6520}" srcOrd="1" destOrd="0" presId="urn:microsoft.com/office/officeart/2005/8/layout/hierarchy2"/>
    <dgm:cxn modelId="{46D9EC4F-C02E-4F31-BBB2-3597BEF3F8DD}" type="presParOf" srcId="{3AF36870-1B3C-4659-964E-9D0566E96AD2}" destId="{B4889169-5E3C-46E4-9AFE-0565E0FCDAE6}" srcOrd="2" destOrd="0" presId="urn:microsoft.com/office/officeart/2005/8/layout/hierarchy2"/>
    <dgm:cxn modelId="{39B89FD2-9752-4495-A59E-B97263133B32}" type="presParOf" srcId="{B4889169-5E3C-46E4-9AFE-0565E0FCDAE6}" destId="{8D37E145-A74D-41EB-B16D-C0FAE25E485B}" srcOrd="0" destOrd="0" presId="urn:microsoft.com/office/officeart/2005/8/layout/hierarchy2"/>
    <dgm:cxn modelId="{FFA3A541-FB42-4B13-9C02-E611364B63CB}" type="presParOf" srcId="{3AF36870-1B3C-4659-964E-9D0566E96AD2}" destId="{E78FB320-FB9C-4412-8917-BFFDDDCF200C}" srcOrd="3" destOrd="0" presId="urn:microsoft.com/office/officeart/2005/8/layout/hierarchy2"/>
    <dgm:cxn modelId="{EFFA6D78-E834-42B0-8832-98083C0FC5F4}" type="presParOf" srcId="{E78FB320-FB9C-4412-8917-BFFDDDCF200C}" destId="{E5B20CB7-E7FB-457A-A32F-EE113FF53D11}" srcOrd="0" destOrd="0" presId="urn:microsoft.com/office/officeart/2005/8/layout/hierarchy2"/>
    <dgm:cxn modelId="{162988E4-3270-4E97-8900-25740F288547}" type="presParOf" srcId="{E78FB320-FB9C-4412-8917-BFFDDDCF200C}" destId="{33028689-D4AB-4F8B-A2F3-5F7B1DAE4423}" srcOrd="1" destOrd="0" presId="urn:microsoft.com/office/officeart/2005/8/layout/hierarchy2"/>
    <dgm:cxn modelId="{9655254D-DB96-46C2-85CA-D370CE26F686}" type="presParOf" srcId="{33028689-D4AB-4F8B-A2F3-5F7B1DAE4423}" destId="{B17D4C24-3829-440B-ACCA-CCA210209EA9}" srcOrd="0" destOrd="0" presId="urn:microsoft.com/office/officeart/2005/8/layout/hierarchy2"/>
    <dgm:cxn modelId="{ACC24522-26D2-4D9E-8240-949715DD294E}" type="presParOf" srcId="{B17D4C24-3829-440B-ACCA-CCA210209EA9}" destId="{8893208A-30D4-4E06-8D54-49B5B8ED1184}" srcOrd="0" destOrd="0" presId="urn:microsoft.com/office/officeart/2005/8/layout/hierarchy2"/>
    <dgm:cxn modelId="{19AA3592-3484-41A4-B141-9B85646E3323}" type="presParOf" srcId="{33028689-D4AB-4F8B-A2F3-5F7B1DAE4423}" destId="{BE17FAD1-3E55-4FAF-B027-B3B536B5C4DC}" srcOrd="1" destOrd="0" presId="urn:microsoft.com/office/officeart/2005/8/layout/hierarchy2"/>
    <dgm:cxn modelId="{10001791-05FC-4043-959E-87656EA475E9}" type="presParOf" srcId="{BE17FAD1-3E55-4FAF-B027-B3B536B5C4DC}" destId="{84D3977F-6C61-4595-81DB-679EFB96AB28}" srcOrd="0" destOrd="0" presId="urn:microsoft.com/office/officeart/2005/8/layout/hierarchy2"/>
    <dgm:cxn modelId="{B7C32000-4AC1-4996-B96F-329669D45C27}" type="presParOf" srcId="{BE17FAD1-3E55-4FAF-B027-B3B536B5C4DC}" destId="{7597D6A9-6ED9-4B03-89FA-62F2BA509E66}" srcOrd="1" destOrd="0" presId="urn:microsoft.com/office/officeart/2005/8/layout/hierarchy2"/>
    <dgm:cxn modelId="{73995DB3-8C4C-4C8D-BDB4-15CF7DC8A009}" type="presParOf" srcId="{33028689-D4AB-4F8B-A2F3-5F7B1DAE4423}" destId="{D66199A4-4B78-4E1C-ACEC-4E8B39ADC424}" srcOrd="2" destOrd="0" presId="urn:microsoft.com/office/officeart/2005/8/layout/hierarchy2"/>
    <dgm:cxn modelId="{1C86E313-BE8B-46BD-8971-96D31F389192}" type="presParOf" srcId="{D66199A4-4B78-4E1C-ACEC-4E8B39ADC424}" destId="{822B01D2-6987-4417-A8D2-685B1C5592C4}" srcOrd="0" destOrd="0" presId="urn:microsoft.com/office/officeart/2005/8/layout/hierarchy2"/>
    <dgm:cxn modelId="{6CD60448-370C-4BE6-AC63-90E85C0EAAFD}" type="presParOf" srcId="{33028689-D4AB-4F8B-A2F3-5F7B1DAE4423}" destId="{2E123D3C-DB2C-4671-9517-52B9AB096FF2}" srcOrd="3" destOrd="0" presId="urn:microsoft.com/office/officeart/2005/8/layout/hierarchy2"/>
    <dgm:cxn modelId="{DFA825A1-509E-4957-AC38-09F590004819}" type="presParOf" srcId="{2E123D3C-DB2C-4671-9517-52B9AB096FF2}" destId="{F9D4D1E9-22F3-4863-8EE3-508647259E29}" srcOrd="0" destOrd="0" presId="urn:microsoft.com/office/officeart/2005/8/layout/hierarchy2"/>
    <dgm:cxn modelId="{6C6C5AFD-0763-4D7F-8970-49BEF46C3DEF}" type="presParOf" srcId="{2E123D3C-DB2C-4671-9517-52B9AB096FF2}" destId="{A1EAE7E3-9339-41CE-8657-2462B6EE33AC}" srcOrd="1" destOrd="0" presId="urn:microsoft.com/office/officeart/2005/8/layout/hierarchy2"/>
    <dgm:cxn modelId="{E4009253-D986-498F-8526-C28E8698BD94}" type="presParOf" srcId="{776C65E3-147A-4AE7-91D0-6CE72E070E05}" destId="{997FD783-BED3-4CCA-8C66-B137DF568563}" srcOrd="3" destOrd="0" presId="urn:microsoft.com/office/officeart/2005/8/layout/hierarchy2"/>
    <dgm:cxn modelId="{8022A046-014B-4273-B28A-DC2F75EDB099}" type="presParOf" srcId="{997FD783-BED3-4CCA-8C66-B137DF568563}" destId="{7AFD4432-8A67-4B80-A1A5-6D3F599289AC}" srcOrd="0" destOrd="0" presId="urn:microsoft.com/office/officeart/2005/8/layout/hierarchy2"/>
    <dgm:cxn modelId="{ADF79B16-DC0F-4A04-B77D-B317FCC44727}" type="presParOf" srcId="{997FD783-BED3-4CCA-8C66-B137DF568563}" destId="{84B8D934-B635-45B0-BE9C-12C9B0E1184F}" srcOrd="1" destOrd="0" presId="urn:microsoft.com/office/officeart/2005/8/layout/hierarchy2"/>
    <dgm:cxn modelId="{DF645CAB-33D5-46CC-A27A-E81D2A2B2651}" type="presParOf" srcId="{84B8D934-B635-45B0-BE9C-12C9B0E1184F}" destId="{56A64A06-1FCB-459F-A731-749E363F7467}" srcOrd="0" destOrd="0" presId="urn:microsoft.com/office/officeart/2005/8/layout/hierarchy2"/>
    <dgm:cxn modelId="{8EE34FBE-8F73-4BDC-A18D-8926288AB8CA}" type="presParOf" srcId="{56A64A06-1FCB-459F-A731-749E363F7467}" destId="{6AFCFFFA-E9BF-4941-BA39-2675A0266F22}" srcOrd="0" destOrd="0" presId="urn:microsoft.com/office/officeart/2005/8/layout/hierarchy2"/>
    <dgm:cxn modelId="{7778E372-ADBB-40DC-BEAE-A339AFD431F5}" type="presParOf" srcId="{84B8D934-B635-45B0-BE9C-12C9B0E1184F}" destId="{14014A5B-3879-4AFF-BDFE-9E250F74B4F7}" srcOrd="1" destOrd="0" presId="urn:microsoft.com/office/officeart/2005/8/layout/hierarchy2"/>
    <dgm:cxn modelId="{7A2C3043-A127-4504-880D-F902ACE88F20}" type="presParOf" srcId="{14014A5B-3879-4AFF-BDFE-9E250F74B4F7}" destId="{6D7CB596-5EA9-4A47-9AD7-69B119C31B8E}" srcOrd="0" destOrd="0" presId="urn:microsoft.com/office/officeart/2005/8/layout/hierarchy2"/>
    <dgm:cxn modelId="{4359C515-DFD9-4796-AF9E-EBE9E8312A8C}" type="presParOf" srcId="{14014A5B-3879-4AFF-BDFE-9E250F74B4F7}" destId="{D0547D79-F6FA-46B4-9863-F38AE67D086F}"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429E78-3081-40FF-BE6C-6BDF4A45BBB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fr-FR"/>
        </a:p>
      </dgm:t>
    </dgm:pt>
    <dgm:pt modelId="{61B5E8E7-030D-47D9-93C0-2855B5322F93}">
      <dgm:prSet phldrT="[Texte]"/>
      <dgm:spPr/>
      <dgm:t>
        <a:bodyPr/>
        <a:lstStyle/>
        <a:p>
          <a:r>
            <a:rPr lang="fr-FR" dirty="0" smtClean="0"/>
            <a:t>Utilisation de la loi binomiale pour une prise de décision à partir d’une fréquence</a:t>
          </a:r>
          <a:endParaRPr lang="fr-FR" dirty="0"/>
        </a:p>
      </dgm:t>
    </dgm:pt>
    <dgm:pt modelId="{93EC47E6-C265-412D-B248-E401DC3ACB72}" type="parTrans" cxnId="{F4BDF158-1762-45D8-A8CF-AE8EBD7A2457}">
      <dgm:prSet/>
      <dgm:spPr/>
      <dgm:t>
        <a:bodyPr/>
        <a:lstStyle/>
        <a:p>
          <a:endParaRPr lang="fr-FR"/>
        </a:p>
      </dgm:t>
    </dgm:pt>
    <dgm:pt modelId="{E359F1EF-71B5-4266-A37C-3D8A3DB69BB3}" type="sibTrans" cxnId="{F4BDF158-1762-45D8-A8CF-AE8EBD7A2457}">
      <dgm:prSet/>
      <dgm:spPr/>
      <dgm:t>
        <a:bodyPr/>
        <a:lstStyle/>
        <a:p>
          <a:endParaRPr lang="fr-FR"/>
        </a:p>
      </dgm:t>
    </dgm:pt>
    <dgm:pt modelId="{CB1C5814-FC3E-4D6E-B46B-B459EFEDD837}">
      <dgm:prSet/>
      <dgm:spPr/>
      <dgm:t>
        <a:bodyPr/>
        <a:lstStyle/>
        <a:p>
          <a:r>
            <a:rPr lang="fr-FR" dirty="0" smtClean="0"/>
            <a:t>Exploiter l’intervalle de fluctuation à un seuil donné, déterminé à l’aide de la loi binomiale pour rejeter ou non une hypothèse sur une proportion</a:t>
          </a:r>
          <a:endParaRPr lang="fr-FR" dirty="0"/>
        </a:p>
      </dgm:t>
    </dgm:pt>
    <dgm:pt modelId="{7BCC86A5-E098-4884-8934-1D664927E812}" type="parTrans" cxnId="{F96D50EF-E024-4794-AD3C-6C11AF5CB8CD}">
      <dgm:prSet/>
      <dgm:spPr/>
      <dgm:t>
        <a:bodyPr/>
        <a:lstStyle/>
        <a:p>
          <a:endParaRPr lang="fr-FR"/>
        </a:p>
      </dgm:t>
    </dgm:pt>
    <dgm:pt modelId="{C4F9860F-077E-4D4C-AA10-C9A9B8C00C7D}" type="sibTrans" cxnId="{F96D50EF-E024-4794-AD3C-6C11AF5CB8CD}">
      <dgm:prSet/>
      <dgm:spPr/>
      <dgm:t>
        <a:bodyPr/>
        <a:lstStyle/>
        <a:p>
          <a:endParaRPr lang="fr-FR"/>
        </a:p>
      </dgm:t>
    </dgm:pt>
    <dgm:pt modelId="{D4D61ACD-5227-41BF-B913-9E73D6A57A75}">
      <dgm:prSet/>
      <dgm:spPr/>
      <dgm:t>
        <a:bodyPr/>
        <a:lstStyle/>
        <a:p>
          <a:r>
            <a:rPr lang="fr-FR" dirty="0" smtClean="0"/>
            <a:t>Objectif: expérimenter la notion de « différence significative » par rapport à une valeur attendue.</a:t>
          </a:r>
        </a:p>
        <a:p>
          <a:r>
            <a:rPr lang="fr-FR" dirty="0" smtClean="0"/>
            <a:t>Pour une taille de l’échantillon importante; on conforte les résultats vus en seconde</a:t>
          </a:r>
          <a:endParaRPr lang="fr-FR" dirty="0"/>
        </a:p>
      </dgm:t>
    </dgm:pt>
    <dgm:pt modelId="{331A956A-33FE-468F-BEF4-F6EEA6CDD3E5}" type="parTrans" cxnId="{9213FFE8-AC39-4F12-849C-8CAD0E2E2C76}">
      <dgm:prSet/>
      <dgm:spPr/>
      <dgm:t>
        <a:bodyPr/>
        <a:lstStyle/>
        <a:p>
          <a:endParaRPr lang="fr-FR"/>
        </a:p>
      </dgm:t>
    </dgm:pt>
    <dgm:pt modelId="{FD885282-A955-499C-B1AF-E40607A9638C}" type="sibTrans" cxnId="{9213FFE8-AC39-4F12-849C-8CAD0E2E2C76}">
      <dgm:prSet/>
      <dgm:spPr/>
      <dgm:t>
        <a:bodyPr/>
        <a:lstStyle/>
        <a:p>
          <a:endParaRPr lang="fr-FR"/>
        </a:p>
      </dgm:t>
    </dgm:pt>
    <dgm:pt modelId="{917D52F7-FA96-4486-975E-E47346DF2E2A}">
      <dgm:prSet/>
      <dgm:spPr/>
      <dgm:t>
        <a:bodyPr/>
        <a:lstStyle/>
        <a:p>
          <a:r>
            <a:rPr lang="fr-FR" dirty="0" smtClean="0"/>
            <a:t>L’intervalle de fluctuation peut être déterminé à l’aide d’un tableur</a:t>
          </a:r>
          <a:endParaRPr lang="fr-FR" dirty="0"/>
        </a:p>
      </dgm:t>
    </dgm:pt>
    <dgm:pt modelId="{8F605ADC-5A9C-4E41-AF45-DA953286ED37}" type="parTrans" cxnId="{A97C3FC9-9C5E-4B8E-91DE-87C9F3DF19B8}">
      <dgm:prSet/>
      <dgm:spPr/>
      <dgm:t>
        <a:bodyPr/>
        <a:lstStyle/>
        <a:p>
          <a:endParaRPr lang="fr-FR"/>
        </a:p>
      </dgm:t>
    </dgm:pt>
    <dgm:pt modelId="{51CB284A-7910-4774-A1CA-6977C8F7F879}" type="sibTrans" cxnId="{A97C3FC9-9C5E-4B8E-91DE-87C9F3DF19B8}">
      <dgm:prSet/>
      <dgm:spPr/>
      <dgm:t>
        <a:bodyPr/>
        <a:lstStyle/>
        <a:p>
          <a:endParaRPr lang="fr-FR"/>
        </a:p>
      </dgm:t>
    </dgm:pt>
    <dgm:pt modelId="{3C6A09C6-5CC2-4738-BC03-FB7B0C66FA86}">
      <dgm:prSet/>
      <dgm:spPr/>
      <dgm:t>
        <a:bodyPr/>
        <a:lstStyle/>
        <a:p>
          <a:r>
            <a:rPr lang="fr-FR" dirty="0" smtClean="0"/>
            <a:t>Vocabulaire des tests hors programme</a:t>
          </a:r>
          <a:endParaRPr lang="fr-FR" dirty="0"/>
        </a:p>
      </dgm:t>
    </dgm:pt>
    <dgm:pt modelId="{9FD500BB-5092-4058-A141-CF35F74EB1A3}" type="parTrans" cxnId="{D576FE36-5A0C-4DCE-A296-6C2CAACCBC58}">
      <dgm:prSet/>
      <dgm:spPr/>
      <dgm:t>
        <a:bodyPr/>
        <a:lstStyle/>
        <a:p>
          <a:endParaRPr lang="fr-FR"/>
        </a:p>
      </dgm:t>
    </dgm:pt>
    <dgm:pt modelId="{6162302F-0474-425C-95A7-A7764464BCAF}" type="sibTrans" cxnId="{D576FE36-5A0C-4DCE-A296-6C2CAACCBC58}">
      <dgm:prSet/>
      <dgm:spPr/>
      <dgm:t>
        <a:bodyPr/>
        <a:lstStyle/>
        <a:p>
          <a:endParaRPr lang="fr-FR"/>
        </a:p>
      </dgm:t>
    </dgm:pt>
    <dgm:pt modelId="{776C65E3-147A-4AE7-91D0-6CE72E070E05}" type="pres">
      <dgm:prSet presAssocID="{EA429E78-3081-40FF-BE6C-6BDF4A45BBB0}" presName="diagram" presStyleCnt="0">
        <dgm:presLayoutVars>
          <dgm:chPref val="1"/>
          <dgm:dir/>
          <dgm:animOne val="branch"/>
          <dgm:animLvl val="lvl"/>
          <dgm:resizeHandles val="exact"/>
        </dgm:presLayoutVars>
      </dgm:prSet>
      <dgm:spPr/>
      <dgm:t>
        <a:bodyPr/>
        <a:lstStyle/>
        <a:p>
          <a:endParaRPr lang="fr-FR"/>
        </a:p>
      </dgm:t>
    </dgm:pt>
    <dgm:pt modelId="{C1A496AF-2A05-4AB0-A281-A9709FDCB166}" type="pres">
      <dgm:prSet presAssocID="{61B5E8E7-030D-47D9-93C0-2855B5322F93}" presName="root1" presStyleCnt="0"/>
      <dgm:spPr/>
      <dgm:t>
        <a:bodyPr/>
        <a:lstStyle/>
        <a:p>
          <a:endParaRPr lang="fr-FR"/>
        </a:p>
      </dgm:t>
    </dgm:pt>
    <dgm:pt modelId="{70B3C34C-6E47-4D49-A0F5-B257C8D5F069}" type="pres">
      <dgm:prSet presAssocID="{61B5E8E7-030D-47D9-93C0-2855B5322F93}" presName="LevelOneTextNode" presStyleLbl="node0" presStyleIdx="0" presStyleCnt="1" custLinFactNeighborX="10163" custLinFactNeighborY="-5880">
        <dgm:presLayoutVars>
          <dgm:chPref val="3"/>
        </dgm:presLayoutVars>
      </dgm:prSet>
      <dgm:spPr/>
      <dgm:t>
        <a:bodyPr/>
        <a:lstStyle/>
        <a:p>
          <a:endParaRPr lang="fr-FR"/>
        </a:p>
      </dgm:t>
    </dgm:pt>
    <dgm:pt modelId="{1A5DBAE9-11B6-4C81-A0D4-50A571E70CCB}" type="pres">
      <dgm:prSet presAssocID="{61B5E8E7-030D-47D9-93C0-2855B5322F93}" presName="level2hierChild" presStyleCnt="0"/>
      <dgm:spPr/>
      <dgm:t>
        <a:bodyPr/>
        <a:lstStyle/>
        <a:p>
          <a:endParaRPr lang="fr-FR"/>
        </a:p>
      </dgm:t>
    </dgm:pt>
    <dgm:pt modelId="{949B6FB7-0C89-4C53-B0B1-86D9D5958E9F}" type="pres">
      <dgm:prSet presAssocID="{7BCC86A5-E098-4884-8934-1D664927E812}" presName="conn2-1" presStyleLbl="parChTrans1D2" presStyleIdx="0" presStyleCnt="1"/>
      <dgm:spPr/>
      <dgm:t>
        <a:bodyPr/>
        <a:lstStyle/>
        <a:p>
          <a:endParaRPr lang="fr-FR"/>
        </a:p>
      </dgm:t>
    </dgm:pt>
    <dgm:pt modelId="{1DD2662F-E0F2-4DC4-9616-9C1FEBB629F7}" type="pres">
      <dgm:prSet presAssocID="{7BCC86A5-E098-4884-8934-1D664927E812}" presName="connTx" presStyleLbl="parChTrans1D2" presStyleIdx="0" presStyleCnt="1"/>
      <dgm:spPr/>
      <dgm:t>
        <a:bodyPr/>
        <a:lstStyle/>
        <a:p>
          <a:endParaRPr lang="fr-FR"/>
        </a:p>
      </dgm:t>
    </dgm:pt>
    <dgm:pt modelId="{1B8D9F39-53B9-408A-BD39-2730EC64AB2D}" type="pres">
      <dgm:prSet presAssocID="{CB1C5814-FC3E-4D6E-B46B-B459EFEDD837}" presName="root2" presStyleCnt="0"/>
      <dgm:spPr/>
    </dgm:pt>
    <dgm:pt modelId="{5D830B41-B9B5-43B4-B691-9EDCB4938BDA}" type="pres">
      <dgm:prSet presAssocID="{CB1C5814-FC3E-4D6E-B46B-B459EFEDD837}" presName="LevelTwoTextNode" presStyleLbl="node2" presStyleIdx="0" presStyleCnt="1" custLinFactNeighborX="-3122" custLinFactNeighborY="-5879">
        <dgm:presLayoutVars>
          <dgm:chPref val="3"/>
        </dgm:presLayoutVars>
      </dgm:prSet>
      <dgm:spPr/>
      <dgm:t>
        <a:bodyPr/>
        <a:lstStyle/>
        <a:p>
          <a:endParaRPr lang="fr-FR"/>
        </a:p>
      </dgm:t>
    </dgm:pt>
    <dgm:pt modelId="{A5FE1DA5-274D-4DD8-8009-02D3032B8379}" type="pres">
      <dgm:prSet presAssocID="{CB1C5814-FC3E-4D6E-B46B-B459EFEDD837}" presName="level3hierChild" presStyleCnt="0"/>
      <dgm:spPr/>
    </dgm:pt>
    <dgm:pt modelId="{7DB2D9AF-CB91-4861-8770-6EEFF1D05077}" type="pres">
      <dgm:prSet presAssocID="{331A956A-33FE-468F-BEF4-F6EEA6CDD3E5}" presName="conn2-1" presStyleLbl="parChTrans1D3" presStyleIdx="0" presStyleCnt="3"/>
      <dgm:spPr/>
      <dgm:t>
        <a:bodyPr/>
        <a:lstStyle/>
        <a:p>
          <a:endParaRPr lang="fr-FR"/>
        </a:p>
      </dgm:t>
    </dgm:pt>
    <dgm:pt modelId="{B2110F26-8511-4A99-976C-A1AB8420B654}" type="pres">
      <dgm:prSet presAssocID="{331A956A-33FE-468F-BEF4-F6EEA6CDD3E5}" presName="connTx" presStyleLbl="parChTrans1D3" presStyleIdx="0" presStyleCnt="3"/>
      <dgm:spPr/>
      <dgm:t>
        <a:bodyPr/>
        <a:lstStyle/>
        <a:p>
          <a:endParaRPr lang="fr-FR"/>
        </a:p>
      </dgm:t>
    </dgm:pt>
    <dgm:pt modelId="{1B97C39B-C007-41B8-8354-ABEBF57EC341}" type="pres">
      <dgm:prSet presAssocID="{D4D61ACD-5227-41BF-B913-9E73D6A57A75}" presName="root2" presStyleCnt="0"/>
      <dgm:spPr/>
    </dgm:pt>
    <dgm:pt modelId="{91AD4D8D-9A80-471B-983B-EF168CDCE91D}" type="pres">
      <dgm:prSet presAssocID="{D4D61ACD-5227-41BF-B913-9E73D6A57A75}" presName="LevelTwoTextNode" presStyleLbl="node3" presStyleIdx="0" presStyleCnt="3">
        <dgm:presLayoutVars>
          <dgm:chPref val="3"/>
        </dgm:presLayoutVars>
      </dgm:prSet>
      <dgm:spPr/>
      <dgm:t>
        <a:bodyPr/>
        <a:lstStyle/>
        <a:p>
          <a:endParaRPr lang="fr-FR"/>
        </a:p>
      </dgm:t>
    </dgm:pt>
    <dgm:pt modelId="{80241189-1C43-42F4-8487-6597EAF648E0}" type="pres">
      <dgm:prSet presAssocID="{D4D61ACD-5227-41BF-B913-9E73D6A57A75}" presName="level3hierChild" presStyleCnt="0"/>
      <dgm:spPr/>
    </dgm:pt>
    <dgm:pt modelId="{CCFEBFFF-7CC1-49F7-A01B-916E5FBB212D}" type="pres">
      <dgm:prSet presAssocID="{8F605ADC-5A9C-4E41-AF45-DA953286ED37}" presName="conn2-1" presStyleLbl="parChTrans1D3" presStyleIdx="1" presStyleCnt="3"/>
      <dgm:spPr/>
      <dgm:t>
        <a:bodyPr/>
        <a:lstStyle/>
        <a:p>
          <a:endParaRPr lang="fr-FR"/>
        </a:p>
      </dgm:t>
    </dgm:pt>
    <dgm:pt modelId="{4633346B-4366-49C1-8CD9-F4327214303F}" type="pres">
      <dgm:prSet presAssocID="{8F605ADC-5A9C-4E41-AF45-DA953286ED37}" presName="connTx" presStyleLbl="parChTrans1D3" presStyleIdx="1" presStyleCnt="3"/>
      <dgm:spPr/>
      <dgm:t>
        <a:bodyPr/>
        <a:lstStyle/>
        <a:p>
          <a:endParaRPr lang="fr-FR"/>
        </a:p>
      </dgm:t>
    </dgm:pt>
    <dgm:pt modelId="{C268D765-7FF7-4F98-8EBF-1BBB35BAEDB4}" type="pres">
      <dgm:prSet presAssocID="{917D52F7-FA96-4486-975E-E47346DF2E2A}" presName="root2" presStyleCnt="0"/>
      <dgm:spPr/>
    </dgm:pt>
    <dgm:pt modelId="{25FC2A7C-A1B4-48CE-92D9-F4023CD6A0DF}" type="pres">
      <dgm:prSet presAssocID="{917D52F7-FA96-4486-975E-E47346DF2E2A}" presName="LevelTwoTextNode" presStyleLbl="node3" presStyleIdx="1" presStyleCnt="3">
        <dgm:presLayoutVars>
          <dgm:chPref val="3"/>
        </dgm:presLayoutVars>
      </dgm:prSet>
      <dgm:spPr/>
      <dgm:t>
        <a:bodyPr/>
        <a:lstStyle/>
        <a:p>
          <a:endParaRPr lang="fr-FR"/>
        </a:p>
      </dgm:t>
    </dgm:pt>
    <dgm:pt modelId="{742072B6-D625-4697-BC3E-C8B498BA5D28}" type="pres">
      <dgm:prSet presAssocID="{917D52F7-FA96-4486-975E-E47346DF2E2A}" presName="level3hierChild" presStyleCnt="0"/>
      <dgm:spPr/>
    </dgm:pt>
    <dgm:pt modelId="{FDDB6F55-F54B-45BB-8073-AC4FDB5C05A6}" type="pres">
      <dgm:prSet presAssocID="{9FD500BB-5092-4058-A141-CF35F74EB1A3}" presName="conn2-1" presStyleLbl="parChTrans1D3" presStyleIdx="2" presStyleCnt="3"/>
      <dgm:spPr/>
      <dgm:t>
        <a:bodyPr/>
        <a:lstStyle/>
        <a:p>
          <a:endParaRPr lang="fr-FR"/>
        </a:p>
      </dgm:t>
    </dgm:pt>
    <dgm:pt modelId="{10F4D8A1-5434-440A-83C8-A235082427BE}" type="pres">
      <dgm:prSet presAssocID="{9FD500BB-5092-4058-A141-CF35F74EB1A3}" presName="connTx" presStyleLbl="parChTrans1D3" presStyleIdx="2" presStyleCnt="3"/>
      <dgm:spPr/>
      <dgm:t>
        <a:bodyPr/>
        <a:lstStyle/>
        <a:p>
          <a:endParaRPr lang="fr-FR"/>
        </a:p>
      </dgm:t>
    </dgm:pt>
    <dgm:pt modelId="{38A541E6-0A10-469A-A477-5060E936A91A}" type="pres">
      <dgm:prSet presAssocID="{3C6A09C6-5CC2-4738-BC03-FB7B0C66FA86}" presName="root2" presStyleCnt="0"/>
      <dgm:spPr/>
    </dgm:pt>
    <dgm:pt modelId="{7B837941-5011-4F04-929F-D8AAC15A8C45}" type="pres">
      <dgm:prSet presAssocID="{3C6A09C6-5CC2-4738-BC03-FB7B0C66FA86}" presName="LevelTwoTextNode" presStyleLbl="node3" presStyleIdx="2" presStyleCnt="3">
        <dgm:presLayoutVars>
          <dgm:chPref val="3"/>
        </dgm:presLayoutVars>
      </dgm:prSet>
      <dgm:spPr/>
      <dgm:t>
        <a:bodyPr/>
        <a:lstStyle/>
        <a:p>
          <a:endParaRPr lang="fr-FR"/>
        </a:p>
      </dgm:t>
    </dgm:pt>
    <dgm:pt modelId="{F6E2DC41-99B4-4B9E-B09D-08A823D77365}" type="pres">
      <dgm:prSet presAssocID="{3C6A09C6-5CC2-4738-BC03-FB7B0C66FA86}" presName="level3hierChild" presStyleCnt="0"/>
      <dgm:spPr/>
    </dgm:pt>
  </dgm:ptLst>
  <dgm:cxnLst>
    <dgm:cxn modelId="{70019B7D-664E-498F-AA1E-683D81670887}" type="presOf" srcId="{CB1C5814-FC3E-4D6E-B46B-B459EFEDD837}" destId="{5D830B41-B9B5-43B4-B691-9EDCB4938BDA}" srcOrd="0" destOrd="0" presId="urn:microsoft.com/office/officeart/2005/8/layout/hierarchy2"/>
    <dgm:cxn modelId="{8DF8B553-D072-4FAC-B9DD-A64B24B51119}" type="presOf" srcId="{7BCC86A5-E098-4884-8934-1D664927E812}" destId="{949B6FB7-0C89-4C53-B0B1-86D9D5958E9F}" srcOrd="0" destOrd="0" presId="urn:microsoft.com/office/officeart/2005/8/layout/hierarchy2"/>
    <dgm:cxn modelId="{F4BDF158-1762-45D8-A8CF-AE8EBD7A2457}" srcId="{EA429E78-3081-40FF-BE6C-6BDF4A45BBB0}" destId="{61B5E8E7-030D-47D9-93C0-2855B5322F93}" srcOrd="0" destOrd="0" parTransId="{93EC47E6-C265-412D-B248-E401DC3ACB72}" sibTransId="{E359F1EF-71B5-4266-A37C-3D8A3DB69BB3}"/>
    <dgm:cxn modelId="{2D11919A-BF75-42D8-A959-751F9C3F18C8}" type="presOf" srcId="{3C6A09C6-5CC2-4738-BC03-FB7B0C66FA86}" destId="{7B837941-5011-4F04-929F-D8AAC15A8C45}" srcOrd="0" destOrd="0" presId="urn:microsoft.com/office/officeart/2005/8/layout/hierarchy2"/>
    <dgm:cxn modelId="{9213FFE8-AC39-4F12-849C-8CAD0E2E2C76}" srcId="{CB1C5814-FC3E-4D6E-B46B-B459EFEDD837}" destId="{D4D61ACD-5227-41BF-B913-9E73D6A57A75}" srcOrd="0" destOrd="0" parTransId="{331A956A-33FE-468F-BEF4-F6EEA6CDD3E5}" sibTransId="{FD885282-A955-499C-B1AF-E40607A9638C}"/>
    <dgm:cxn modelId="{AE890EC2-7011-429E-8C09-2DBB609D3F0E}" type="presOf" srcId="{8F605ADC-5A9C-4E41-AF45-DA953286ED37}" destId="{4633346B-4366-49C1-8CD9-F4327214303F}" srcOrd="1" destOrd="0" presId="urn:microsoft.com/office/officeart/2005/8/layout/hierarchy2"/>
    <dgm:cxn modelId="{D576FE36-5A0C-4DCE-A296-6C2CAACCBC58}" srcId="{CB1C5814-FC3E-4D6E-B46B-B459EFEDD837}" destId="{3C6A09C6-5CC2-4738-BC03-FB7B0C66FA86}" srcOrd="2" destOrd="0" parTransId="{9FD500BB-5092-4058-A141-CF35F74EB1A3}" sibTransId="{6162302F-0474-425C-95A7-A7764464BCAF}"/>
    <dgm:cxn modelId="{BE5F6E18-5860-46AA-8CAF-64E8BD765ED9}" type="presOf" srcId="{917D52F7-FA96-4486-975E-E47346DF2E2A}" destId="{25FC2A7C-A1B4-48CE-92D9-F4023CD6A0DF}" srcOrd="0" destOrd="0" presId="urn:microsoft.com/office/officeart/2005/8/layout/hierarchy2"/>
    <dgm:cxn modelId="{07F8A329-080C-4DB7-9CA4-026DF181F790}" type="presOf" srcId="{8F605ADC-5A9C-4E41-AF45-DA953286ED37}" destId="{CCFEBFFF-7CC1-49F7-A01B-916E5FBB212D}" srcOrd="0" destOrd="0" presId="urn:microsoft.com/office/officeart/2005/8/layout/hierarchy2"/>
    <dgm:cxn modelId="{F96D50EF-E024-4794-AD3C-6C11AF5CB8CD}" srcId="{61B5E8E7-030D-47D9-93C0-2855B5322F93}" destId="{CB1C5814-FC3E-4D6E-B46B-B459EFEDD837}" srcOrd="0" destOrd="0" parTransId="{7BCC86A5-E098-4884-8934-1D664927E812}" sibTransId="{C4F9860F-077E-4D4C-AA10-C9A9B8C00C7D}"/>
    <dgm:cxn modelId="{E36371EF-035E-453D-88FF-932A8891B6E2}" type="presOf" srcId="{9FD500BB-5092-4058-A141-CF35F74EB1A3}" destId="{10F4D8A1-5434-440A-83C8-A235082427BE}" srcOrd="1" destOrd="0" presId="urn:microsoft.com/office/officeart/2005/8/layout/hierarchy2"/>
    <dgm:cxn modelId="{DC0E936B-A8D7-4DE8-BD15-0A165A794428}" type="presOf" srcId="{331A956A-33FE-468F-BEF4-F6EEA6CDD3E5}" destId="{7DB2D9AF-CB91-4861-8770-6EEFF1D05077}" srcOrd="0" destOrd="0" presId="urn:microsoft.com/office/officeart/2005/8/layout/hierarchy2"/>
    <dgm:cxn modelId="{982CE85F-1208-40CE-A6C9-C7E00CDBC478}" type="presOf" srcId="{61B5E8E7-030D-47D9-93C0-2855B5322F93}" destId="{70B3C34C-6E47-4D49-A0F5-B257C8D5F069}" srcOrd="0" destOrd="0" presId="urn:microsoft.com/office/officeart/2005/8/layout/hierarchy2"/>
    <dgm:cxn modelId="{09980811-9A25-4FBE-8708-82421014844C}" type="presOf" srcId="{331A956A-33FE-468F-BEF4-F6EEA6CDD3E5}" destId="{B2110F26-8511-4A99-976C-A1AB8420B654}" srcOrd="1" destOrd="0" presId="urn:microsoft.com/office/officeart/2005/8/layout/hierarchy2"/>
    <dgm:cxn modelId="{0206CA27-BFA7-4BF6-B4B3-E9E5648062BE}" type="presOf" srcId="{9FD500BB-5092-4058-A141-CF35F74EB1A3}" destId="{FDDB6F55-F54B-45BB-8073-AC4FDB5C05A6}" srcOrd="0" destOrd="0" presId="urn:microsoft.com/office/officeart/2005/8/layout/hierarchy2"/>
    <dgm:cxn modelId="{A97C3FC9-9C5E-4B8E-91DE-87C9F3DF19B8}" srcId="{CB1C5814-FC3E-4D6E-B46B-B459EFEDD837}" destId="{917D52F7-FA96-4486-975E-E47346DF2E2A}" srcOrd="1" destOrd="0" parTransId="{8F605ADC-5A9C-4E41-AF45-DA953286ED37}" sibTransId="{51CB284A-7910-4774-A1CA-6977C8F7F879}"/>
    <dgm:cxn modelId="{9580B83F-C04F-4725-A676-D43D12D6A813}" type="presOf" srcId="{7BCC86A5-E098-4884-8934-1D664927E812}" destId="{1DD2662F-E0F2-4DC4-9616-9C1FEBB629F7}" srcOrd="1" destOrd="0" presId="urn:microsoft.com/office/officeart/2005/8/layout/hierarchy2"/>
    <dgm:cxn modelId="{E4188FB9-FC30-4CBB-9CF2-868F74E20A3A}" type="presOf" srcId="{D4D61ACD-5227-41BF-B913-9E73D6A57A75}" destId="{91AD4D8D-9A80-471B-983B-EF168CDCE91D}" srcOrd="0" destOrd="0" presId="urn:microsoft.com/office/officeart/2005/8/layout/hierarchy2"/>
    <dgm:cxn modelId="{F6FDFA26-1043-4281-A97B-094D73666FCD}" type="presOf" srcId="{EA429E78-3081-40FF-BE6C-6BDF4A45BBB0}" destId="{776C65E3-147A-4AE7-91D0-6CE72E070E05}" srcOrd="0" destOrd="0" presId="urn:microsoft.com/office/officeart/2005/8/layout/hierarchy2"/>
    <dgm:cxn modelId="{3D616972-9591-4746-858E-8041C120C946}" type="presParOf" srcId="{776C65E3-147A-4AE7-91D0-6CE72E070E05}" destId="{C1A496AF-2A05-4AB0-A281-A9709FDCB166}" srcOrd="0" destOrd="0" presId="urn:microsoft.com/office/officeart/2005/8/layout/hierarchy2"/>
    <dgm:cxn modelId="{4AB22CE1-6083-4C1E-92EF-3A3718EC4557}" type="presParOf" srcId="{C1A496AF-2A05-4AB0-A281-A9709FDCB166}" destId="{70B3C34C-6E47-4D49-A0F5-B257C8D5F069}" srcOrd="0" destOrd="0" presId="urn:microsoft.com/office/officeart/2005/8/layout/hierarchy2"/>
    <dgm:cxn modelId="{1016EC27-23A8-4992-8B06-EB10664142F5}" type="presParOf" srcId="{C1A496AF-2A05-4AB0-A281-A9709FDCB166}" destId="{1A5DBAE9-11B6-4C81-A0D4-50A571E70CCB}" srcOrd="1" destOrd="0" presId="urn:microsoft.com/office/officeart/2005/8/layout/hierarchy2"/>
    <dgm:cxn modelId="{95E1EBB2-51C2-4F0B-A266-7676E63E59A2}" type="presParOf" srcId="{1A5DBAE9-11B6-4C81-A0D4-50A571E70CCB}" destId="{949B6FB7-0C89-4C53-B0B1-86D9D5958E9F}" srcOrd="0" destOrd="0" presId="urn:microsoft.com/office/officeart/2005/8/layout/hierarchy2"/>
    <dgm:cxn modelId="{65A3245A-A9BB-44F3-BD77-D8BD46695438}" type="presParOf" srcId="{949B6FB7-0C89-4C53-B0B1-86D9D5958E9F}" destId="{1DD2662F-E0F2-4DC4-9616-9C1FEBB629F7}" srcOrd="0" destOrd="0" presId="urn:microsoft.com/office/officeart/2005/8/layout/hierarchy2"/>
    <dgm:cxn modelId="{7F30F41B-5F10-430A-AC6D-E08CEFF16D12}" type="presParOf" srcId="{1A5DBAE9-11B6-4C81-A0D4-50A571E70CCB}" destId="{1B8D9F39-53B9-408A-BD39-2730EC64AB2D}" srcOrd="1" destOrd="0" presId="urn:microsoft.com/office/officeart/2005/8/layout/hierarchy2"/>
    <dgm:cxn modelId="{8EBE66F2-A32E-4621-8887-C46BBFBF5784}" type="presParOf" srcId="{1B8D9F39-53B9-408A-BD39-2730EC64AB2D}" destId="{5D830B41-B9B5-43B4-B691-9EDCB4938BDA}" srcOrd="0" destOrd="0" presId="urn:microsoft.com/office/officeart/2005/8/layout/hierarchy2"/>
    <dgm:cxn modelId="{3A63DDCA-BD3C-4DBE-BDF9-E2332E721091}" type="presParOf" srcId="{1B8D9F39-53B9-408A-BD39-2730EC64AB2D}" destId="{A5FE1DA5-274D-4DD8-8009-02D3032B8379}" srcOrd="1" destOrd="0" presId="urn:microsoft.com/office/officeart/2005/8/layout/hierarchy2"/>
    <dgm:cxn modelId="{E60DEB25-5344-4CD4-BB0F-B4EB875308B2}" type="presParOf" srcId="{A5FE1DA5-274D-4DD8-8009-02D3032B8379}" destId="{7DB2D9AF-CB91-4861-8770-6EEFF1D05077}" srcOrd="0" destOrd="0" presId="urn:microsoft.com/office/officeart/2005/8/layout/hierarchy2"/>
    <dgm:cxn modelId="{B7023538-CBB3-4878-A30A-1A7A6B7327A5}" type="presParOf" srcId="{7DB2D9AF-CB91-4861-8770-6EEFF1D05077}" destId="{B2110F26-8511-4A99-976C-A1AB8420B654}" srcOrd="0" destOrd="0" presId="urn:microsoft.com/office/officeart/2005/8/layout/hierarchy2"/>
    <dgm:cxn modelId="{AA6F0D95-49FF-4694-8F13-BA24857A5BAF}" type="presParOf" srcId="{A5FE1DA5-274D-4DD8-8009-02D3032B8379}" destId="{1B97C39B-C007-41B8-8354-ABEBF57EC341}" srcOrd="1" destOrd="0" presId="urn:microsoft.com/office/officeart/2005/8/layout/hierarchy2"/>
    <dgm:cxn modelId="{11E84D4D-D82A-469E-941C-D52B037ECE5A}" type="presParOf" srcId="{1B97C39B-C007-41B8-8354-ABEBF57EC341}" destId="{91AD4D8D-9A80-471B-983B-EF168CDCE91D}" srcOrd="0" destOrd="0" presId="urn:microsoft.com/office/officeart/2005/8/layout/hierarchy2"/>
    <dgm:cxn modelId="{E3899E46-28D0-44DD-9C15-9BCB4EEC1432}" type="presParOf" srcId="{1B97C39B-C007-41B8-8354-ABEBF57EC341}" destId="{80241189-1C43-42F4-8487-6597EAF648E0}" srcOrd="1" destOrd="0" presId="urn:microsoft.com/office/officeart/2005/8/layout/hierarchy2"/>
    <dgm:cxn modelId="{25BFAE14-4688-4A96-A233-FEBCAC4C2BE5}" type="presParOf" srcId="{A5FE1DA5-274D-4DD8-8009-02D3032B8379}" destId="{CCFEBFFF-7CC1-49F7-A01B-916E5FBB212D}" srcOrd="2" destOrd="0" presId="urn:microsoft.com/office/officeart/2005/8/layout/hierarchy2"/>
    <dgm:cxn modelId="{18F71DCA-FBE0-4D2F-B98F-D8162471251F}" type="presParOf" srcId="{CCFEBFFF-7CC1-49F7-A01B-916E5FBB212D}" destId="{4633346B-4366-49C1-8CD9-F4327214303F}" srcOrd="0" destOrd="0" presId="urn:microsoft.com/office/officeart/2005/8/layout/hierarchy2"/>
    <dgm:cxn modelId="{E1D57D6E-6D1D-4648-8F34-06E2B44389B2}" type="presParOf" srcId="{A5FE1DA5-274D-4DD8-8009-02D3032B8379}" destId="{C268D765-7FF7-4F98-8EBF-1BBB35BAEDB4}" srcOrd="3" destOrd="0" presId="urn:microsoft.com/office/officeart/2005/8/layout/hierarchy2"/>
    <dgm:cxn modelId="{B875C498-2072-47F6-A0E8-3CFA91934F9A}" type="presParOf" srcId="{C268D765-7FF7-4F98-8EBF-1BBB35BAEDB4}" destId="{25FC2A7C-A1B4-48CE-92D9-F4023CD6A0DF}" srcOrd="0" destOrd="0" presId="urn:microsoft.com/office/officeart/2005/8/layout/hierarchy2"/>
    <dgm:cxn modelId="{0D91A250-47CA-4E58-AEC8-0D57F2E2684D}" type="presParOf" srcId="{C268D765-7FF7-4F98-8EBF-1BBB35BAEDB4}" destId="{742072B6-D625-4697-BC3E-C8B498BA5D28}" srcOrd="1" destOrd="0" presId="urn:microsoft.com/office/officeart/2005/8/layout/hierarchy2"/>
    <dgm:cxn modelId="{1FDDF45B-FC52-4D6B-8F74-1C27465054BA}" type="presParOf" srcId="{A5FE1DA5-274D-4DD8-8009-02D3032B8379}" destId="{FDDB6F55-F54B-45BB-8073-AC4FDB5C05A6}" srcOrd="4" destOrd="0" presId="urn:microsoft.com/office/officeart/2005/8/layout/hierarchy2"/>
    <dgm:cxn modelId="{FA9526B4-4816-48FA-92CF-70FF250ACFC1}" type="presParOf" srcId="{FDDB6F55-F54B-45BB-8073-AC4FDB5C05A6}" destId="{10F4D8A1-5434-440A-83C8-A235082427BE}" srcOrd="0" destOrd="0" presId="urn:microsoft.com/office/officeart/2005/8/layout/hierarchy2"/>
    <dgm:cxn modelId="{174828F4-2B5A-4E00-B457-1ED6A3DF0422}" type="presParOf" srcId="{A5FE1DA5-274D-4DD8-8009-02D3032B8379}" destId="{38A541E6-0A10-469A-A477-5060E936A91A}" srcOrd="5" destOrd="0" presId="urn:microsoft.com/office/officeart/2005/8/layout/hierarchy2"/>
    <dgm:cxn modelId="{CFE4FA21-32AF-4501-8C10-5F2533E2BEDC}" type="presParOf" srcId="{38A541E6-0A10-469A-A477-5060E936A91A}" destId="{7B837941-5011-4F04-929F-D8AAC15A8C45}" srcOrd="0" destOrd="0" presId="urn:microsoft.com/office/officeart/2005/8/layout/hierarchy2"/>
    <dgm:cxn modelId="{81FA206D-4A5F-459A-9838-EC7C2E775ADA}" type="presParOf" srcId="{38A541E6-0A10-469A-A477-5060E936A91A}" destId="{F6E2DC41-99B4-4B9E-B09D-08A823D77365}"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D78D6D-75C9-6345-A158-0F23243E30B6}" type="doc">
      <dgm:prSet loTypeId="urn:microsoft.com/office/officeart/2005/8/layout/vList6" loCatId="" qsTypeId="urn:microsoft.com/office/officeart/2005/8/quickstyle/simple4" qsCatId="simple" csTypeId="urn:microsoft.com/office/officeart/2005/8/colors/colorful3" csCatId="colorful" phldr="1"/>
      <dgm:spPr/>
      <dgm:t>
        <a:bodyPr/>
        <a:lstStyle/>
        <a:p>
          <a:endParaRPr lang="fr-FR"/>
        </a:p>
      </dgm:t>
    </dgm:pt>
    <dgm:pt modelId="{1305F072-54B4-204C-A959-07A8A71A873D}">
      <dgm:prSet phldrT="[Texte]"/>
      <dgm:spPr/>
      <dgm:t>
        <a:bodyPr/>
        <a:lstStyle/>
        <a:p>
          <a:r>
            <a:rPr lang="fr-FR" dirty="0" smtClean="0"/>
            <a:t>Moyenne</a:t>
          </a:r>
        </a:p>
        <a:p>
          <a:r>
            <a:rPr lang="fr-FR" dirty="0" smtClean="0"/>
            <a:t>Médiane</a:t>
          </a:r>
          <a:endParaRPr lang="fr-FR" dirty="0"/>
        </a:p>
      </dgm:t>
    </dgm:pt>
    <dgm:pt modelId="{B4547F34-783E-9744-AB7B-D270F3F8E708}" type="parTrans" cxnId="{1085901C-5B12-5148-BF0B-E0DFCEDF891C}">
      <dgm:prSet/>
      <dgm:spPr/>
      <dgm:t>
        <a:bodyPr/>
        <a:lstStyle/>
        <a:p>
          <a:endParaRPr lang="fr-FR"/>
        </a:p>
      </dgm:t>
    </dgm:pt>
    <dgm:pt modelId="{FFDD07BB-6F6F-8441-8730-23497757024F}" type="sibTrans" cxnId="{1085901C-5B12-5148-BF0B-E0DFCEDF891C}">
      <dgm:prSet/>
      <dgm:spPr/>
      <dgm:t>
        <a:bodyPr/>
        <a:lstStyle/>
        <a:p>
          <a:endParaRPr lang="fr-FR"/>
        </a:p>
      </dgm:t>
    </dgm:pt>
    <dgm:pt modelId="{0EA08DC2-3E90-2E48-8B68-BF098716E856}">
      <dgm:prSet phldrT="[Texte]"/>
      <dgm:spPr/>
      <dgm:t>
        <a:bodyPr/>
        <a:lstStyle/>
        <a:p>
          <a:r>
            <a:rPr lang="fr-FR" dirty="0" smtClean="0"/>
            <a:t>Fonctions polynômes du second degré</a:t>
          </a:r>
          <a:endParaRPr lang="fr-FR" dirty="0"/>
        </a:p>
      </dgm:t>
    </dgm:pt>
    <dgm:pt modelId="{69F5F8E9-1CF3-D547-9B26-1FEB7CE9454D}" type="parTrans" cxnId="{998B5D1C-F64F-4C4D-9227-3B9C3C6E30D7}">
      <dgm:prSet/>
      <dgm:spPr/>
      <dgm:t>
        <a:bodyPr/>
        <a:lstStyle/>
        <a:p>
          <a:endParaRPr lang="fr-FR"/>
        </a:p>
      </dgm:t>
    </dgm:pt>
    <dgm:pt modelId="{4F9C2CB1-BCDE-BE4B-B1E2-0599DD389365}" type="sibTrans" cxnId="{998B5D1C-F64F-4C4D-9227-3B9C3C6E30D7}">
      <dgm:prSet/>
      <dgm:spPr/>
      <dgm:t>
        <a:bodyPr/>
        <a:lstStyle/>
        <a:p>
          <a:endParaRPr lang="fr-FR"/>
        </a:p>
      </dgm:t>
    </dgm:pt>
    <dgm:pt modelId="{B4414AB3-5FBC-0C41-85D2-F6FD09B3FBE6}">
      <dgm:prSet phldrT="[Texte]"/>
      <dgm:spPr/>
      <dgm:t>
        <a:bodyPr/>
        <a:lstStyle/>
        <a:p>
          <a:r>
            <a:rPr lang="fr-FR" dirty="0" smtClean="0"/>
            <a:t>Fonction valeur absolue </a:t>
          </a:r>
          <a:endParaRPr lang="fr-FR" dirty="0"/>
        </a:p>
      </dgm:t>
    </dgm:pt>
    <dgm:pt modelId="{00979A90-4596-3D4F-BD7C-7D9D77B6242A}" type="parTrans" cxnId="{090083CE-703A-8544-ABE2-3D7385699FA1}">
      <dgm:prSet/>
      <dgm:spPr/>
      <dgm:t>
        <a:bodyPr/>
        <a:lstStyle/>
        <a:p>
          <a:endParaRPr lang="fr-FR"/>
        </a:p>
      </dgm:t>
    </dgm:pt>
    <dgm:pt modelId="{6CCF371E-7FA8-284C-85CD-E6996FDF8925}" type="sibTrans" cxnId="{090083CE-703A-8544-ABE2-3D7385699FA1}">
      <dgm:prSet/>
      <dgm:spPr/>
      <dgm:t>
        <a:bodyPr/>
        <a:lstStyle/>
        <a:p>
          <a:endParaRPr lang="fr-FR"/>
        </a:p>
      </dgm:t>
    </dgm:pt>
    <dgm:pt modelId="{3406B236-2AE1-4749-AF6A-9051C3968EF3}">
      <dgm:prSet phldrT="[Texte]"/>
      <dgm:spPr/>
      <dgm:t>
        <a:bodyPr/>
        <a:lstStyle/>
        <a:p>
          <a:r>
            <a:rPr lang="fr-FR" dirty="0" smtClean="0"/>
            <a:t>Expériences répétées</a:t>
          </a:r>
        </a:p>
        <a:p>
          <a:r>
            <a:rPr lang="fr-FR" dirty="0" smtClean="0"/>
            <a:t>Loi géométrique tronquée</a:t>
          </a:r>
          <a:endParaRPr lang="fr-FR" dirty="0"/>
        </a:p>
      </dgm:t>
    </dgm:pt>
    <dgm:pt modelId="{DCD6A22E-F110-8E42-B241-3A3B52DC6E46}" type="parTrans" cxnId="{C3D2AA17-1CB1-9D40-9767-3025892C5DB1}">
      <dgm:prSet/>
      <dgm:spPr/>
      <dgm:t>
        <a:bodyPr/>
        <a:lstStyle/>
        <a:p>
          <a:endParaRPr lang="fr-FR"/>
        </a:p>
      </dgm:t>
    </dgm:pt>
    <dgm:pt modelId="{28ACFC88-58DA-3A48-90A8-F265231ADF1F}" type="sibTrans" cxnId="{C3D2AA17-1CB1-9D40-9767-3025892C5DB1}">
      <dgm:prSet/>
      <dgm:spPr/>
      <dgm:t>
        <a:bodyPr/>
        <a:lstStyle/>
        <a:p>
          <a:endParaRPr lang="fr-FR"/>
        </a:p>
      </dgm:t>
    </dgm:pt>
    <dgm:pt modelId="{A0AF25D4-9476-7944-A5D0-08CBCB4EFFB2}">
      <dgm:prSet phldrT="[Texte]"/>
      <dgm:spPr/>
      <dgm:t>
        <a:bodyPr/>
        <a:lstStyle/>
        <a:p>
          <a:r>
            <a:rPr lang="fr-FR" dirty="0" smtClean="0"/>
            <a:t>Suites géométriques</a:t>
          </a:r>
          <a:endParaRPr lang="fr-FR" dirty="0"/>
        </a:p>
      </dgm:t>
    </dgm:pt>
    <dgm:pt modelId="{3F9E1731-F82B-B14A-A791-4CA35EEDA494}" type="parTrans" cxnId="{90E06F14-6167-D746-B8F5-BFBF05E5EE51}">
      <dgm:prSet/>
      <dgm:spPr/>
      <dgm:t>
        <a:bodyPr/>
        <a:lstStyle/>
        <a:p>
          <a:endParaRPr lang="fr-FR"/>
        </a:p>
      </dgm:t>
    </dgm:pt>
    <dgm:pt modelId="{2F9A2DF8-C7DA-D149-A899-48370B3B91DC}" type="sibTrans" cxnId="{90E06F14-6167-D746-B8F5-BFBF05E5EE51}">
      <dgm:prSet/>
      <dgm:spPr/>
      <dgm:t>
        <a:bodyPr/>
        <a:lstStyle/>
        <a:p>
          <a:endParaRPr lang="fr-FR"/>
        </a:p>
      </dgm:t>
    </dgm:pt>
    <dgm:pt modelId="{A4B4A020-6B5E-5342-AF76-B98290ABB36B}">
      <dgm:prSet phldrT="[Texte]"/>
      <dgm:spPr/>
      <dgm:t>
        <a:bodyPr/>
        <a:lstStyle/>
        <a:p>
          <a:endParaRPr lang="fr-FR" dirty="0"/>
        </a:p>
      </dgm:t>
    </dgm:pt>
    <dgm:pt modelId="{87D93473-319D-724F-8950-2C6A9D758260}" type="parTrans" cxnId="{64F3C383-C1B2-DF4E-A6AE-60D6CFA4F659}">
      <dgm:prSet/>
      <dgm:spPr/>
      <dgm:t>
        <a:bodyPr/>
        <a:lstStyle/>
        <a:p>
          <a:endParaRPr lang="fr-FR"/>
        </a:p>
      </dgm:t>
    </dgm:pt>
    <dgm:pt modelId="{8A763044-A774-5D44-B0B7-54012C047540}" type="sibTrans" cxnId="{64F3C383-C1B2-DF4E-A6AE-60D6CFA4F659}">
      <dgm:prSet/>
      <dgm:spPr/>
      <dgm:t>
        <a:bodyPr/>
        <a:lstStyle/>
        <a:p>
          <a:endParaRPr lang="fr-FR"/>
        </a:p>
      </dgm:t>
    </dgm:pt>
    <dgm:pt modelId="{BA7D614F-38BE-A942-8538-EF39FB6988EE}" type="pres">
      <dgm:prSet presAssocID="{79D78D6D-75C9-6345-A158-0F23243E30B6}" presName="Name0" presStyleCnt="0">
        <dgm:presLayoutVars>
          <dgm:dir/>
          <dgm:animLvl val="lvl"/>
          <dgm:resizeHandles/>
        </dgm:presLayoutVars>
      </dgm:prSet>
      <dgm:spPr/>
      <dgm:t>
        <a:bodyPr/>
        <a:lstStyle/>
        <a:p>
          <a:endParaRPr lang="fr-FR"/>
        </a:p>
      </dgm:t>
    </dgm:pt>
    <dgm:pt modelId="{387F7BDF-EB47-6949-8EDF-EEA49F2125A2}" type="pres">
      <dgm:prSet presAssocID="{1305F072-54B4-204C-A959-07A8A71A873D}" presName="linNode" presStyleCnt="0"/>
      <dgm:spPr/>
    </dgm:pt>
    <dgm:pt modelId="{7A1DE714-9D42-514A-B4BF-3CFE964647BC}" type="pres">
      <dgm:prSet presAssocID="{1305F072-54B4-204C-A959-07A8A71A873D}" presName="parentShp" presStyleLbl="node1" presStyleIdx="0" presStyleCnt="2" custLinFactX="29363" custLinFactNeighborX="100000" custLinFactNeighborY="-26">
        <dgm:presLayoutVars>
          <dgm:bulletEnabled val="1"/>
        </dgm:presLayoutVars>
      </dgm:prSet>
      <dgm:spPr/>
      <dgm:t>
        <a:bodyPr/>
        <a:lstStyle/>
        <a:p>
          <a:endParaRPr lang="fr-FR"/>
        </a:p>
      </dgm:t>
    </dgm:pt>
    <dgm:pt modelId="{DAD0C65C-0D8B-BB44-9F50-47A74E78CA27}" type="pres">
      <dgm:prSet presAssocID="{1305F072-54B4-204C-A959-07A8A71A873D}" presName="childShp" presStyleLbl="bgAccFollowNode1" presStyleIdx="0" presStyleCnt="2" custLinFactNeighborX="-100000" custLinFactNeighborY="-26">
        <dgm:presLayoutVars>
          <dgm:bulletEnabled val="1"/>
        </dgm:presLayoutVars>
      </dgm:prSet>
      <dgm:spPr/>
      <dgm:t>
        <a:bodyPr/>
        <a:lstStyle/>
        <a:p>
          <a:endParaRPr lang="fr-FR"/>
        </a:p>
      </dgm:t>
    </dgm:pt>
    <dgm:pt modelId="{AE060BE6-1464-8C47-9611-DFE698EC6E79}" type="pres">
      <dgm:prSet presAssocID="{FFDD07BB-6F6F-8441-8730-23497757024F}" presName="spacing" presStyleCnt="0"/>
      <dgm:spPr/>
    </dgm:pt>
    <dgm:pt modelId="{E2612052-E9B6-BD45-B7A5-6BCBF4A46C03}" type="pres">
      <dgm:prSet presAssocID="{3406B236-2AE1-4749-AF6A-9051C3968EF3}" presName="linNode" presStyleCnt="0"/>
      <dgm:spPr/>
    </dgm:pt>
    <dgm:pt modelId="{E7196A95-D8E3-3641-99ED-DCCD6AE09791}" type="pres">
      <dgm:prSet presAssocID="{3406B236-2AE1-4749-AF6A-9051C3968EF3}" presName="parentShp" presStyleLbl="node1" presStyleIdx="1" presStyleCnt="2" custLinFactNeighborX="100000" custLinFactNeighborY="26">
        <dgm:presLayoutVars>
          <dgm:bulletEnabled val="1"/>
        </dgm:presLayoutVars>
      </dgm:prSet>
      <dgm:spPr/>
      <dgm:t>
        <a:bodyPr/>
        <a:lstStyle/>
        <a:p>
          <a:endParaRPr lang="fr-FR"/>
        </a:p>
      </dgm:t>
    </dgm:pt>
    <dgm:pt modelId="{BE901E7D-647C-9449-84E6-43B3D2BB24B3}" type="pres">
      <dgm:prSet presAssocID="{3406B236-2AE1-4749-AF6A-9051C3968EF3}" presName="childShp" presStyleLbl="bgAccFollowNode1" presStyleIdx="1" presStyleCnt="2" custLinFactNeighborX="-100000" custLinFactNeighborY="-7168">
        <dgm:presLayoutVars>
          <dgm:bulletEnabled val="1"/>
        </dgm:presLayoutVars>
      </dgm:prSet>
      <dgm:spPr/>
      <dgm:t>
        <a:bodyPr/>
        <a:lstStyle/>
        <a:p>
          <a:endParaRPr lang="fr-FR"/>
        </a:p>
      </dgm:t>
    </dgm:pt>
  </dgm:ptLst>
  <dgm:cxnLst>
    <dgm:cxn modelId="{E165E6C1-2E58-46D2-B345-09C1D24C690B}" type="presOf" srcId="{79D78D6D-75C9-6345-A158-0F23243E30B6}" destId="{BA7D614F-38BE-A942-8538-EF39FB6988EE}" srcOrd="0" destOrd="0" presId="urn:microsoft.com/office/officeart/2005/8/layout/vList6"/>
    <dgm:cxn modelId="{90E06F14-6167-D746-B8F5-BFBF05E5EE51}" srcId="{3406B236-2AE1-4749-AF6A-9051C3968EF3}" destId="{A0AF25D4-9476-7944-A5D0-08CBCB4EFFB2}" srcOrd="1" destOrd="0" parTransId="{3F9E1731-F82B-B14A-A791-4CA35EEDA494}" sibTransId="{2F9A2DF8-C7DA-D149-A899-48370B3B91DC}"/>
    <dgm:cxn modelId="{C3D2AA17-1CB1-9D40-9767-3025892C5DB1}" srcId="{79D78D6D-75C9-6345-A158-0F23243E30B6}" destId="{3406B236-2AE1-4749-AF6A-9051C3968EF3}" srcOrd="1" destOrd="0" parTransId="{DCD6A22E-F110-8E42-B241-3A3B52DC6E46}" sibTransId="{28ACFC88-58DA-3A48-90A8-F265231ADF1F}"/>
    <dgm:cxn modelId="{998B5D1C-F64F-4C4D-9227-3B9C3C6E30D7}" srcId="{1305F072-54B4-204C-A959-07A8A71A873D}" destId="{0EA08DC2-3E90-2E48-8B68-BF098716E856}" srcOrd="0" destOrd="0" parTransId="{69F5F8E9-1CF3-D547-9B26-1FEB7CE9454D}" sibTransId="{4F9C2CB1-BCDE-BE4B-B1E2-0599DD389365}"/>
    <dgm:cxn modelId="{C2F9E5EE-7155-462E-9B8D-C02D4D20B397}" type="presOf" srcId="{A4B4A020-6B5E-5342-AF76-B98290ABB36B}" destId="{BE901E7D-647C-9449-84E6-43B3D2BB24B3}" srcOrd="0" destOrd="0" presId="urn:microsoft.com/office/officeart/2005/8/layout/vList6"/>
    <dgm:cxn modelId="{0936E06A-318F-444C-B7AE-E7AFB3B5C493}" type="presOf" srcId="{B4414AB3-5FBC-0C41-85D2-F6FD09B3FBE6}" destId="{DAD0C65C-0D8B-BB44-9F50-47A74E78CA27}" srcOrd="0" destOrd="1" presId="urn:microsoft.com/office/officeart/2005/8/layout/vList6"/>
    <dgm:cxn modelId="{A7C7A199-F4F7-4213-95D9-70987131C2A4}" type="presOf" srcId="{3406B236-2AE1-4749-AF6A-9051C3968EF3}" destId="{E7196A95-D8E3-3641-99ED-DCCD6AE09791}" srcOrd="0" destOrd="0" presId="urn:microsoft.com/office/officeart/2005/8/layout/vList6"/>
    <dgm:cxn modelId="{090083CE-703A-8544-ABE2-3D7385699FA1}" srcId="{1305F072-54B4-204C-A959-07A8A71A873D}" destId="{B4414AB3-5FBC-0C41-85D2-F6FD09B3FBE6}" srcOrd="1" destOrd="0" parTransId="{00979A90-4596-3D4F-BD7C-7D9D77B6242A}" sibTransId="{6CCF371E-7FA8-284C-85CD-E6996FDF8925}"/>
    <dgm:cxn modelId="{64F3C383-C1B2-DF4E-A6AE-60D6CFA4F659}" srcId="{3406B236-2AE1-4749-AF6A-9051C3968EF3}" destId="{A4B4A020-6B5E-5342-AF76-B98290ABB36B}" srcOrd="0" destOrd="0" parTransId="{87D93473-319D-724F-8950-2C6A9D758260}" sibTransId="{8A763044-A774-5D44-B0B7-54012C047540}"/>
    <dgm:cxn modelId="{C8A62810-CD24-482D-92A0-07D1FFBC146E}" type="presOf" srcId="{0EA08DC2-3E90-2E48-8B68-BF098716E856}" destId="{DAD0C65C-0D8B-BB44-9F50-47A74E78CA27}" srcOrd="0" destOrd="0" presId="urn:microsoft.com/office/officeart/2005/8/layout/vList6"/>
    <dgm:cxn modelId="{0815409B-D028-484E-B103-12725299686D}" type="presOf" srcId="{1305F072-54B4-204C-A959-07A8A71A873D}" destId="{7A1DE714-9D42-514A-B4BF-3CFE964647BC}" srcOrd="0" destOrd="0" presId="urn:microsoft.com/office/officeart/2005/8/layout/vList6"/>
    <dgm:cxn modelId="{1085901C-5B12-5148-BF0B-E0DFCEDF891C}" srcId="{79D78D6D-75C9-6345-A158-0F23243E30B6}" destId="{1305F072-54B4-204C-A959-07A8A71A873D}" srcOrd="0" destOrd="0" parTransId="{B4547F34-783E-9744-AB7B-D270F3F8E708}" sibTransId="{FFDD07BB-6F6F-8441-8730-23497757024F}"/>
    <dgm:cxn modelId="{CFC6C160-BF1C-4CBA-A29F-69FAA2C7FEBE}" type="presOf" srcId="{A0AF25D4-9476-7944-A5D0-08CBCB4EFFB2}" destId="{BE901E7D-647C-9449-84E6-43B3D2BB24B3}" srcOrd="0" destOrd="1" presId="urn:microsoft.com/office/officeart/2005/8/layout/vList6"/>
    <dgm:cxn modelId="{9ECD82B2-A3CF-48D0-A900-D1462DCB2B68}" type="presParOf" srcId="{BA7D614F-38BE-A942-8538-EF39FB6988EE}" destId="{387F7BDF-EB47-6949-8EDF-EEA49F2125A2}" srcOrd="0" destOrd="0" presId="urn:microsoft.com/office/officeart/2005/8/layout/vList6"/>
    <dgm:cxn modelId="{33E0FB06-DDCC-42FB-905D-83C5BE46F194}" type="presParOf" srcId="{387F7BDF-EB47-6949-8EDF-EEA49F2125A2}" destId="{7A1DE714-9D42-514A-B4BF-3CFE964647BC}" srcOrd="0" destOrd="0" presId="urn:microsoft.com/office/officeart/2005/8/layout/vList6"/>
    <dgm:cxn modelId="{5F8D286A-6355-4097-8236-77AEFDC0804E}" type="presParOf" srcId="{387F7BDF-EB47-6949-8EDF-EEA49F2125A2}" destId="{DAD0C65C-0D8B-BB44-9F50-47A74E78CA27}" srcOrd="1" destOrd="0" presId="urn:microsoft.com/office/officeart/2005/8/layout/vList6"/>
    <dgm:cxn modelId="{4C2FCCC4-2A6F-4DFC-94DE-BA2A43659A01}" type="presParOf" srcId="{BA7D614F-38BE-A942-8538-EF39FB6988EE}" destId="{AE060BE6-1464-8C47-9611-DFE698EC6E79}" srcOrd="1" destOrd="0" presId="urn:microsoft.com/office/officeart/2005/8/layout/vList6"/>
    <dgm:cxn modelId="{CB9173F9-C9D4-45BE-A4E5-F4C2431BF7BD}" type="presParOf" srcId="{BA7D614F-38BE-A942-8538-EF39FB6988EE}" destId="{E2612052-E9B6-BD45-B7A5-6BCBF4A46C03}" srcOrd="2" destOrd="0" presId="urn:microsoft.com/office/officeart/2005/8/layout/vList6"/>
    <dgm:cxn modelId="{8CE02974-D224-45F3-A436-C4CD47383BFA}" type="presParOf" srcId="{E2612052-E9B6-BD45-B7A5-6BCBF4A46C03}" destId="{E7196A95-D8E3-3641-99ED-DCCD6AE09791}" srcOrd="0" destOrd="0" presId="urn:microsoft.com/office/officeart/2005/8/layout/vList6"/>
    <dgm:cxn modelId="{C148BE62-161C-475A-B01D-486FDB18D223}" type="presParOf" srcId="{E2612052-E9B6-BD45-B7A5-6BCBF4A46C03}" destId="{BE901E7D-647C-9449-84E6-43B3D2BB24B3}"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B3C34C-6E47-4D49-A0F5-B257C8D5F069}">
      <dsp:nvSpPr>
        <dsp:cNvPr id="0" name=""/>
        <dsp:cNvSpPr/>
      </dsp:nvSpPr>
      <dsp:spPr>
        <a:xfrm>
          <a:off x="83126" y="744273"/>
          <a:ext cx="2215833" cy="11079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Variance, écart-type</a:t>
          </a:r>
          <a:endParaRPr lang="fr-FR" sz="1400" kern="1200" dirty="0"/>
        </a:p>
      </dsp:txBody>
      <dsp:txXfrm>
        <a:off x="83126" y="744273"/>
        <a:ext cx="2215833" cy="1107916"/>
      </dsp:txXfrm>
    </dsp:sp>
    <dsp:sp modelId="{75AAC46A-4388-4D97-AAA8-91760A4FACDE}">
      <dsp:nvSpPr>
        <dsp:cNvPr id="0" name=""/>
        <dsp:cNvSpPr/>
      </dsp:nvSpPr>
      <dsp:spPr>
        <a:xfrm rot="17267">
          <a:off x="2298954" y="1274545"/>
          <a:ext cx="805133" cy="51416"/>
        </a:xfrm>
        <a:custGeom>
          <a:avLst/>
          <a:gdLst/>
          <a:ahLst/>
          <a:cxnLst/>
          <a:rect l="0" t="0" r="0" b="0"/>
          <a:pathLst>
            <a:path>
              <a:moveTo>
                <a:pt x="0" y="25708"/>
              </a:moveTo>
              <a:lnTo>
                <a:pt x="805133" y="25708"/>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7267">
        <a:off x="2681393" y="1280125"/>
        <a:ext cx="40256" cy="40256"/>
      </dsp:txXfrm>
    </dsp:sp>
    <dsp:sp modelId="{DA617F8A-8CD5-475A-A9D4-9ABAA4893463}">
      <dsp:nvSpPr>
        <dsp:cNvPr id="0" name=""/>
        <dsp:cNvSpPr/>
      </dsp:nvSpPr>
      <dsp:spPr>
        <a:xfrm>
          <a:off x="3104083" y="748317"/>
          <a:ext cx="2215833" cy="110791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Utilisation appropriée:</a:t>
          </a:r>
        </a:p>
        <a:p>
          <a:pPr lvl="0" algn="ctr" defTabSz="622300">
            <a:lnSpc>
              <a:spcPct val="90000"/>
            </a:lnSpc>
            <a:spcBef>
              <a:spcPct val="0"/>
            </a:spcBef>
            <a:spcAft>
              <a:spcPct val="35000"/>
            </a:spcAft>
          </a:pPr>
          <a:r>
            <a:rPr lang="fr-FR" sz="1400" kern="1200" dirty="0" smtClean="0"/>
            <a:t>Couple moyenne-écart-type</a:t>
          </a:r>
        </a:p>
        <a:p>
          <a:pPr lvl="0" algn="ctr" defTabSz="622300">
            <a:lnSpc>
              <a:spcPct val="90000"/>
            </a:lnSpc>
            <a:spcBef>
              <a:spcPct val="0"/>
            </a:spcBef>
            <a:spcAft>
              <a:spcPct val="35000"/>
            </a:spcAft>
          </a:pPr>
          <a:r>
            <a:rPr lang="fr-FR" sz="1400" kern="1200" dirty="0" smtClean="0"/>
            <a:t>Couple médiane-écart interquartile</a:t>
          </a:r>
        </a:p>
      </dsp:txBody>
      <dsp:txXfrm>
        <a:off x="3104083" y="748317"/>
        <a:ext cx="2215833" cy="1107916"/>
      </dsp:txXfrm>
    </dsp:sp>
    <dsp:sp modelId="{FECD3CAD-F8E3-437C-9B47-E958716AB633}">
      <dsp:nvSpPr>
        <dsp:cNvPr id="0" name=""/>
        <dsp:cNvSpPr/>
      </dsp:nvSpPr>
      <dsp:spPr>
        <a:xfrm rot="20920165">
          <a:off x="5312574" y="1202553"/>
          <a:ext cx="753443" cy="51416"/>
        </a:xfrm>
        <a:custGeom>
          <a:avLst/>
          <a:gdLst/>
          <a:ahLst/>
          <a:cxnLst/>
          <a:rect l="0" t="0" r="0" b="0"/>
          <a:pathLst>
            <a:path>
              <a:moveTo>
                <a:pt x="0" y="25708"/>
              </a:moveTo>
              <a:lnTo>
                <a:pt x="753443" y="25708"/>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0920165">
        <a:off x="5670460" y="1209425"/>
        <a:ext cx="37672" cy="37672"/>
      </dsp:txXfrm>
    </dsp:sp>
    <dsp:sp modelId="{54ECD59D-A252-4167-A90C-578D26EBBA88}">
      <dsp:nvSpPr>
        <dsp:cNvPr id="0" name=""/>
        <dsp:cNvSpPr/>
      </dsp:nvSpPr>
      <dsp:spPr>
        <a:xfrm>
          <a:off x="6058675" y="600288"/>
          <a:ext cx="2215833" cy="110791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Caractéristiques déterminées à l’aide d’un logiciel ou d’une calculatrice</a:t>
          </a:r>
          <a:endParaRPr lang="fr-FR" sz="1400" kern="1200" dirty="0"/>
        </a:p>
      </dsp:txBody>
      <dsp:txXfrm>
        <a:off x="6058675" y="600288"/>
        <a:ext cx="2215833" cy="1107916"/>
      </dsp:txXfrm>
    </dsp:sp>
    <dsp:sp modelId="{439C2520-20CB-4B78-A094-B73E82B9C8E0}">
      <dsp:nvSpPr>
        <dsp:cNvPr id="0" name=""/>
        <dsp:cNvSpPr/>
      </dsp:nvSpPr>
      <dsp:spPr>
        <a:xfrm rot="3434099">
          <a:off x="5006770" y="1850501"/>
          <a:ext cx="1365051" cy="51416"/>
        </a:xfrm>
        <a:custGeom>
          <a:avLst/>
          <a:gdLst/>
          <a:ahLst/>
          <a:cxnLst/>
          <a:rect l="0" t="0" r="0" b="0"/>
          <a:pathLst>
            <a:path>
              <a:moveTo>
                <a:pt x="0" y="25708"/>
              </a:moveTo>
              <a:lnTo>
                <a:pt x="1365051" y="25708"/>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3434099">
        <a:off x="5655170" y="1842083"/>
        <a:ext cx="68252" cy="68252"/>
      </dsp:txXfrm>
    </dsp:sp>
    <dsp:sp modelId="{70865B9C-B921-47AD-8C61-0620653CC5E5}">
      <dsp:nvSpPr>
        <dsp:cNvPr id="0" name=""/>
        <dsp:cNvSpPr/>
      </dsp:nvSpPr>
      <dsp:spPr>
        <a:xfrm>
          <a:off x="6058675" y="1896185"/>
          <a:ext cx="2215833" cy="110791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Observation d’exemples d’effets de structure (à l’aide d’un logiciel)  (pas en STI2D/STL et STMG)</a:t>
          </a:r>
        </a:p>
      </dsp:txBody>
      <dsp:txXfrm>
        <a:off x="6058675" y="1896185"/>
        <a:ext cx="2215833" cy="1107916"/>
      </dsp:txXfrm>
    </dsp:sp>
    <dsp:sp modelId="{99E1E85F-D8CD-43D4-B172-1F0488DC3AD4}">
      <dsp:nvSpPr>
        <dsp:cNvPr id="0" name=""/>
        <dsp:cNvSpPr/>
      </dsp:nvSpPr>
      <dsp:spPr>
        <a:xfrm rot="3467557">
          <a:off x="1946225" y="1911598"/>
          <a:ext cx="1510591" cy="51416"/>
        </a:xfrm>
        <a:custGeom>
          <a:avLst/>
          <a:gdLst/>
          <a:ahLst/>
          <a:cxnLst/>
          <a:rect l="0" t="0" r="0" b="0"/>
          <a:pathLst>
            <a:path>
              <a:moveTo>
                <a:pt x="0" y="25708"/>
              </a:moveTo>
              <a:lnTo>
                <a:pt x="1510591" y="25708"/>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3467557">
        <a:off x="2663756" y="1899541"/>
        <a:ext cx="75529" cy="75529"/>
      </dsp:txXfrm>
    </dsp:sp>
    <dsp:sp modelId="{64B3D2D5-3DBB-4077-99BB-8904F63E379C}">
      <dsp:nvSpPr>
        <dsp:cNvPr id="0" name=""/>
        <dsp:cNvSpPr/>
      </dsp:nvSpPr>
      <dsp:spPr>
        <a:xfrm>
          <a:off x="3104083" y="2022421"/>
          <a:ext cx="2215833" cy="110791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Étudier, comparer des séries à l’aide d’une logiciel ou d’une calculatrice</a:t>
          </a:r>
          <a:endParaRPr lang="fr-FR" sz="1400" kern="1200" dirty="0"/>
        </a:p>
      </dsp:txBody>
      <dsp:txXfrm>
        <a:off x="3104083" y="2022421"/>
        <a:ext cx="2215833" cy="1107916"/>
      </dsp:txXfrm>
    </dsp:sp>
    <dsp:sp modelId="{8BFD6A45-E9A1-4563-956E-95F58E31D28E}">
      <dsp:nvSpPr>
        <dsp:cNvPr id="0" name=""/>
        <dsp:cNvSpPr/>
      </dsp:nvSpPr>
      <dsp:spPr>
        <a:xfrm>
          <a:off x="83126" y="2040170"/>
          <a:ext cx="2215833" cy="11079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Diagramme en boite (pas en STI2D/STL)</a:t>
          </a:r>
          <a:endParaRPr lang="fr-FR" sz="1400" kern="1200" dirty="0"/>
        </a:p>
      </dsp:txBody>
      <dsp:txXfrm>
        <a:off x="83126" y="2040170"/>
        <a:ext cx="2215833" cy="110791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B3C34C-6E47-4D49-A0F5-B257C8D5F069}">
      <dsp:nvSpPr>
        <dsp:cNvPr id="0" name=""/>
        <dsp:cNvSpPr/>
      </dsp:nvSpPr>
      <dsp:spPr>
        <a:xfrm>
          <a:off x="82350" y="1268013"/>
          <a:ext cx="2216250" cy="1108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Variable aléatoire discrète et loi de probabilité</a:t>
          </a:r>
          <a:endParaRPr lang="fr-FR" sz="1700" kern="1200" dirty="0"/>
        </a:p>
      </dsp:txBody>
      <dsp:txXfrm>
        <a:off x="82350" y="1268013"/>
        <a:ext cx="2216250" cy="1108125"/>
      </dsp:txXfrm>
    </dsp:sp>
    <dsp:sp modelId="{75AAC46A-4388-4D97-AAA8-91760A4FACDE}">
      <dsp:nvSpPr>
        <dsp:cNvPr id="0" name=""/>
        <dsp:cNvSpPr/>
      </dsp:nvSpPr>
      <dsp:spPr>
        <a:xfrm rot="20319859">
          <a:off x="2268975" y="1643162"/>
          <a:ext cx="864524" cy="43286"/>
        </a:xfrm>
        <a:custGeom>
          <a:avLst/>
          <a:gdLst/>
          <a:ahLst/>
          <a:cxnLst/>
          <a:rect l="0" t="0" r="0" b="0"/>
          <a:pathLst>
            <a:path>
              <a:moveTo>
                <a:pt x="0" y="21643"/>
              </a:moveTo>
              <a:lnTo>
                <a:pt x="864524"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0319859">
        <a:off x="2679624" y="1643192"/>
        <a:ext cx="43226" cy="43226"/>
      </dsp:txXfrm>
    </dsp:sp>
    <dsp:sp modelId="{DA617F8A-8CD5-475A-A9D4-9ABAA4893463}">
      <dsp:nvSpPr>
        <dsp:cNvPr id="0" name=""/>
        <dsp:cNvSpPr/>
      </dsp:nvSpPr>
      <dsp:spPr>
        <a:xfrm>
          <a:off x="3103875" y="953472"/>
          <a:ext cx="2216250" cy="1108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Déterminer et exploiter la loi d’une variable aléatoire</a:t>
          </a:r>
        </a:p>
      </dsp:txBody>
      <dsp:txXfrm>
        <a:off x="3103875" y="953472"/>
        <a:ext cx="2216250" cy="1108125"/>
      </dsp:txXfrm>
    </dsp:sp>
    <dsp:sp modelId="{FECD3CAD-F8E3-437C-9B47-E958716AB633}">
      <dsp:nvSpPr>
        <dsp:cNvPr id="0" name=""/>
        <dsp:cNvSpPr/>
      </dsp:nvSpPr>
      <dsp:spPr>
        <a:xfrm rot="20920165">
          <a:off x="5312781" y="1411863"/>
          <a:ext cx="753585" cy="43286"/>
        </a:xfrm>
        <a:custGeom>
          <a:avLst/>
          <a:gdLst/>
          <a:ahLst/>
          <a:cxnLst/>
          <a:rect l="0" t="0" r="0" b="0"/>
          <a:pathLst>
            <a:path>
              <a:moveTo>
                <a:pt x="0" y="21643"/>
              </a:moveTo>
              <a:lnTo>
                <a:pt x="753585"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0920165">
        <a:off x="5670734" y="1414667"/>
        <a:ext cx="37679" cy="37679"/>
      </dsp:txXfrm>
    </dsp:sp>
    <dsp:sp modelId="{54ECD59D-A252-4167-A90C-578D26EBBA88}">
      <dsp:nvSpPr>
        <dsp:cNvPr id="0" name=""/>
        <dsp:cNvSpPr/>
      </dsp:nvSpPr>
      <dsp:spPr>
        <a:xfrm>
          <a:off x="6059022" y="805416"/>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Lien avec la moyenne et la variance* d’une série de données</a:t>
          </a:r>
          <a:endParaRPr lang="fr-FR" sz="1700" kern="1200" dirty="0"/>
        </a:p>
      </dsp:txBody>
      <dsp:txXfrm>
        <a:off x="6059022" y="805416"/>
        <a:ext cx="2216250" cy="1108125"/>
      </dsp:txXfrm>
    </dsp:sp>
    <dsp:sp modelId="{439C2520-20CB-4B78-A094-B73E82B9C8E0}">
      <dsp:nvSpPr>
        <dsp:cNvPr id="0" name=""/>
        <dsp:cNvSpPr/>
      </dsp:nvSpPr>
      <dsp:spPr>
        <a:xfrm rot="3434099">
          <a:off x="5006919" y="2059934"/>
          <a:ext cx="1365308" cy="43286"/>
        </a:xfrm>
        <a:custGeom>
          <a:avLst/>
          <a:gdLst/>
          <a:ahLst/>
          <a:cxnLst/>
          <a:rect l="0" t="0" r="0" b="0"/>
          <a:pathLst>
            <a:path>
              <a:moveTo>
                <a:pt x="0" y="21643"/>
              </a:moveTo>
              <a:lnTo>
                <a:pt x="1365308"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3434099">
        <a:off x="5655441" y="2047444"/>
        <a:ext cx="68265" cy="68265"/>
      </dsp:txXfrm>
    </dsp:sp>
    <dsp:sp modelId="{70865B9C-B921-47AD-8C61-0620653CC5E5}">
      <dsp:nvSpPr>
        <dsp:cNvPr id="0" name=""/>
        <dsp:cNvSpPr/>
      </dsp:nvSpPr>
      <dsp:spPr>
        <a:xfrm>
          <a:off x="6059022" y="2101556"/>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Détermination à l’aide d’une calculatrice ou d’un logiciel</a:t>
          </a:r>
        </a:p>
      </dsp:txBody>
      <dsp:txXfrm>
        <a:off x="6059022" y="2101556"/>
        <a:ext cx="2216250" cy="1108125"/>
      </dsp:txXfrm>
    </dsp:sp>
    <dsp:sp modelId="{99E1E85F-D8CD-43D4-B172-1F0488DC3AD4}">
      <dsp:nvSpPr>
        <dsp:cNvPr id="0" name=""/>
        <dsp:cNvSpPr/>
      </dsp:nvSpPr>
      <dsp:spPr>
        <a:xfrm rot="3794428">
          <a:off x="1806979" y="2598920"/>
          <a:ext cx="1788517" cy="43286"/>
        </a:xfrm>
        <a:custGeom>
          <a:avLst/>
          <a:gdLst/>
          <a:ahLst/>
          <a:cxnLst/>
          <a:rect l="0" t="0" r="0" b="0"/>
          <a:pathLst>
            <a:path>
              <a:moveTo>
                <a:pt x="0" y="21643"/>
              </a:moveTo>
              <a:lnTo>
                <a:pt x="1788517"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fr-FR" sz="600" kern="1200"/>
        </a:p>
      </dsp:txBody>
      <dsp:txXfrm rot="3794428">
        <a:off x="2656524" y="2575850"/>
        <a:ext cx="89425" cy="89425"/>
      </dsp:txXfrm>
    </dsp:sp>
    <dsp:sp modelId="{64B3D2D5-3DBB-4077-99BB-8904F63E379C}">
      <dsp:nvSpPr>
        <dsp:cNvPr id="0" name=""/>
        <dsp:cNvSpPr/>
      </dsp:nvSpPr>
      <dsp:spPr>
        <a:xfrm>
          <a:off x="3103875" y="2864988"/>
          <a:ext cx="2216250" cy="1108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Interpréter l’espérance comme valeur moyenne dans le cas d’un grand nombre de répétitions</a:t>
          </a:r>
          <a:endParaRPr lang="fr-FR" sz="1700" kern="1200" dirty="0"/>
        </a:p>
      </dsp:txBody>
      <dsp:txXfrm>
        <a:off x="3103875" y="2864988"/>
        <a:ext cx="2216250" cy="1108125"/>
      </dsp:txXfrm>
    </dsp:sp>
    <dsp:sp modelId="{98412B48-7DFD-495F-A418-D3F049269692}">
      <dsp:nvSpPr>
        <dsp:cNvPr id="0" name=""/>
        <dsp:cNvSpPr/>
      </dsp:nvSpPr>
      <dsp:spPr>
        <a:xfrm rot="1967332">
          <a:off x="5250105" y="3635399"/>
          <a:ext cx="878937" cy="43286"/>
        </a:xfrm>
        <a:custGeom>
          <a:avLst/>
          <a:gdLst/>
          <a:ahLst/>
          <a:cxnLst/>
          <a:rect l="0" t="0" r="0" b="0"/>
          <a:pathLst>
            <a:path>
              <a:moveTo>
                <a:pt x="0" y="21643"/>
              </a:moveTo>
              <a:lnTo>
                <a:pt x="878937"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967332">
        <a:off x="5667600" y="3635069"/>
        <a:ext cx="43946" cy="43946"/>
      </dsp:txXfrm>
    </dsp:sp>
    <dsp:sp modelId="{59864549-DA07-4572-9243-22743784A1A7}">
      <dsp:nvSpPr>
        <dsp:cNvPr id="0" name=""/>
        <dsp:cNvSpPr/>
      </dsp:nvSpPr>
      <dsp:spPr>
        <a:xfrm>
          <a:off x="6059022" y="3340972"/>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Deux démonstrations*</a:t>
          </a:r>
          <a:endParaRPr lang="fr-FR" sz="1700" kern="1200" dirty="0"/>
        </a:p>
      </dsp:txBody>
      <dsp:txXfrm>
        <a:off x="6059022" y="3340972"/>
        <a:ext cx="2216250" cy="1108125"/>
      </dsp:txXfrm>
    </dsp:sp>
    <dsp:sp modelId="{8BFD6A45-E9A1-4563-956E-95F58E31D28E}">
      <dsp:nvSpPr>
        <dsp:cNvPr id="0" name=""/>
        <dsp:cNvSpPr/>
      </dsp:nvSpPr>
      <dsp:spPr>
        <a:xfrm>
          <a:off x="82350" y="2636171"/>
          <a:ext cx="2216250" cy="1108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Espérance, variance* et écart-type*</a:t>
          </a:r>
          <a:endParaRPr lang="fr-FR" sz="1700" kern="1200" dirty="0"/>
        </a:p>
      </dsp:txBody>
      <dsp:txXfrm>
        <a:off x="82350" y="2636171"/>
        <a:ext cx="2216250" cy="11081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B3C34C-6E47-4D49-A0F5-B257C8D5F069}">
      <dsp:nvSpPr>
        <dsp:cNvPr id="0" name=""/>
        <dsp:cNvSpPr/>
      </dsp:nvSpPr>
      <dsp:spPr>
        <a:xfrm>
          <a:off x="82350" y="1427306"/>
          <a:ext cx="2216250" cy="1108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Répétition d’expériences identiques indépendantes (2 ou 3 issues)</a:t>
          </a:r>
          <a:endParaRPr lang="fr-FR" sz="1600" kern="1200" dirty="0"/>
        </a:p>
      </dsp:txBody>
      <dsp:txXfrm>
        <a:off x="82350" y="1427306"/>
        <a:ext cx="2216250" cy="1108125"/>
      </dsp:txXfrm>
    </dsp:sp>
    <dsp:sp modelId="{75AAC46A-4388-4D97-AAA8-91760A4FACDE}">
      <dsp:nvSpPr>
        <dsp:cNvPr id="0" name=""/>
        <dsp:cNvSpPr/>
      </dsp:nvSpPr>
      <dsp:spPr>
        <a:xfrm rot="2913179">
          <a:off x="2110626" y="2376497"/>
          <a:ext cx="1112030" cy="43286"/>
        </a:xfrm>
        <a:custGeom>
          <a:avLst/>
          <a:gdLst/>
          <a:ahLst/>
          <a:cxnLst/>
          <a:rect l="0" t="0" r="0" b="0"/>
          <a:pathLst>
            <a:path>
              <a:moveTo>
                <a:pt x="0" y="21643"/>
              </a:moveTo>
              <a:lnTo>
                <a:pt x="1112030"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913179">
        <a:off x="2638841" y="2370339"/>
        <a:ext cx="55601" cy="55601"/>
      </dsp:txXfrm>
    </dsp:sp>
    <dsp:sp modelId="{DA617F8A-8CD5-475A-A9D4-9ABAA4893463}">
      <dsp:nvSpPr>
        <dsp:cNvPr id="0" name=""/>
        <dsp:cNvSpPr/>
      </dsp:nvSpPr>
      <dsp:spPr>
        <a:xfrm>
          <a:off x="3034683" y="2260849"/>
          <a:ext cx="2216250" cy="1108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Utilisation d’un arbre pour déterminer une loi</a:t>
          </a:r>
        </a:p>
      </dsp:txBody>
      <dsp:txXfrm>
        <a:off x="3034683" y="2260849"/>
        <a:ext cx="2216250" cy="1108125"/>
      </dsp:txXfrm>
    </dsp:sp>
    <dsp:sp modelId="{FECD3CAD-F8E3-437C-9B47-E958716AB633}">
      <dsp:nvSpPr>
        <dsp:cNvPr id="0" name=""/>
        <dsp:cNvSpPr/>
      </dsp:nvSpPr>
      <dsp:spPr>
        <a:xfrm rot="18068260">
          <a:off x="4873606" y="2124471"/>
          <a:ext cx="1562744" cy="43286"/>
        </a:xfrm>
        <a:custGeom>
          <a:avLst/>
          <a:gdLst/>
          <a:ahLst/>
          <a:cxnLst/>
          <a:rect l="0" t="0" r="0" b="0"/>
          <a:pathLst>
            <a:path>
              <a:moveTo>
                <a:pt x="0" y="21643"/>
              </a:moveTo>
              <a:lnTo>
                <a:pt x="1562744"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8068260">
        <a:off x="5615909" y="2107045"/>
        <a:ext cx="78137" cy="78137"/>
      </dsp:txXfrm>
    </dsp:sp>
    <dsp:sp modelId="{54ECD59D-A252-4167-A90C-578D26EBBA88}">
      <dsp:nvSpPr>
        <dsp:cNvPr id="0" name=""/>
        <dsp:cNvSpPr/>
      </dsp:nvSpPr>
      <dsp:spPr>
        <a:xfrm>
          <a:off x="6059022" y="923254"/>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Probabilité d’une liste de résultats=produit des probabilités de chaque résultat</a:t>
          </a:r>
          <a:endParaRPr lang="fr-FR" sz="1600" kern="1200" dirty="0"/>
        </a:p>
      </dsp:txBody>
      <dsp:txXfrm>
        <a:off x="6059022" y="923254"/>
        <a:ext cx="2216250" cy="1108125"/>
      </dsp:txXfrm>
    </dsp:sp>
    <dsp:sp modelId="{439C2520-20CB-4B78-A094-B73E82B9C8E0}">
      <dsp:nvSpPr>
        <dsp:cNvPr id="0" name=""/>
        <dsp:cNvSpPr/>
      </dsp:nvSpPr>
      <dsp:spPr>
        <a:xfrm rot="21423798">
          <a:off x="5250402" y="2772541"/>
          <a:ext cx="809151" cy="43286"/>
        </a:xfrm>
        <a:custGeom>
          <a:avLst/>
          <a:gdLst/>
          <a:ahLst/>
          <a:cxnLst/>
          <a:rect l="0" t="0" r="0" b="0"/>
          <a:pathLst>
            <a:path>
              <a:moveTo>
                <a:pt x="0" y="21643"/>
              </a:moveTo>
              <a:lnTo>
                <a:pt x="809151" y="2164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1423798">
        <a:off x="5634749" y="2773955"/>
        <a:ext cx="40457" cy="40457"/>
      </dsp:txXfrm>
    </dsp:sp>
    <dsp:sp modelId="{70865B9C-B921-47AD-8C61-0620653CC5E5}">
      <dsp:nvSpPr>
        <dsp:cNvPr id="0" name=""/>
        <dsp:cNvSpPr/>
      </dsp:nvSpPr>
      <dsp:spPr>
        <a:xfrm>
          <a:off x="6059022" y="2219394"/>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kern="1200" dirty="0" smtClean="0"/>
            <a:t>Probabilité conditionnelle: hors-programme</a:t>
          </a:r>
        </a:p>
      </dsp:txBody>
      <dsp:txXfrm>
        <a:off x="6059022" y="2219394"/>
        <a:ext cx="2216250" cy="1108125"/>
      </dsp:txXfrm>
    </dsp:sp>
    <dsp:sp modelId="{6C0D68CA-3A09-47D4-9DAE-8ABC2109566A}">
      <dsp:nvSpPr>
        <dsp:cNvPr id="0" name=""/>
        <dsp:cNvSpPr/>
      </dsp:nvSpPr>
      <dsp:spPr>
        <a:xfrm rot="17674875">
          <a:off x="1840278" y="1246072"/>
          <a:ext cx="1569551" cy="43286"/>
        </a:xfrm>
        <a:custGeom>
          <a:avLst/>
          <a:gdLst/>
          <a:ahLst/>
          <a:cxnLst/>
          <a:rect l="0" t="0" r="0" b="0"/>
          <a:pathLst>
            <a:path>
              <a:moveTo>
                <a:pt x="0" y="21643"/>
              </a:moveTo>
              <a:lnTo>
                <a:pt x="1569551" y="2164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7674875">
        <a:off x="2585815" y="1228477"/>
        <a:ext cx="78477" cy="78477"/>
      </dsp:txXfrm>
    </dsp:sp>
    <dsp:sp modelId="{8C641E11-05AF-4092-B62A-EBF65BF3C1FC}">
      <dsp:nvSpPr>
        <dsp:cNvPr id="0" name=""/>
        <dsp:cNvSpPr/>
      </dsp:nvSpPr>
      <dsp:spPr>
        <a:xfrm>
          <a:off x="2951507" y="0"/>
          <a:ext cx="2216250" cy="1108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Représentation par un arbre pondéré</a:t>
          </a:r>
          <a:endParaRPr lang="fr-FR" sz="1600" kern="1200" dirty="0"/>
        </a:p>
      </dsp:txBody>
      <dsp:txXfrm>
        <a:off x="2951507" y="0"/>
        <a:ext cx="2216250" cy="11081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B3C34C-6E47-4D49-A0F5-B257C8D5F069}">
      <dsp:nvSpPr>
        <dsp:cNvPr id="0" name=""/>
        <dsp:cNvSpPr/>
      </dsp:nvSpPr>
      <dsp:spPr>
        <a:xfrm>
          <a:off x="1144508" y="0"/>
          <a:ext cx="1644750" cy="8223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Épreuve de Bernoulli, loi de Bernoulli  (pas en STI2D/STL et  STMG)</a:t>
          </a:r>
          <a:endParaRPr lang="fr-FR" sz="1300" kern="1200" dirty="0"/>
        </a:p>
      </dsp:txBody>
      <dsp:txXfrm>
        <a:off x="1144508" y="0"/>
        <a:ext cx="1644750" cy="822375"/>
      </dsp:txXfrm>
    </dsp:sp>
    <dsp:sp modelId="{8BFD6A45-E9A1-4563-956E-95F58E31D28E}">
      <dsp:nvSpPr>
        <dsp:cNvPr id="0" name=""/>
        <dsp:cNvSpPr/>
      </dsp:nvSpPr>
      <dsp:spPr>
        <a:xfrm>
          <a:off x="1159590" y="824193"/>
          <a:ext cx="1644750" cy="8223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Schéma de Bernoulli, loi binomiale</a:t>
          </a:r>
          <a:endParaRPr lang="fr-FR" sz="1300" kern="1200" dirty="0"/>
        </a:p>
      </dsp:txBody>
      <dsp:txXfrm>
        <a:off x="1159590" y="824193"/>
        <a:ext cx="1644750" cy="822375"/>
      </dsp:txXfrm>
    </dsp:sp>
    <dsp:sp modelId="{357805ED-BBA7-407B-9D25-9ABC3AC0DB82}">
      <dsp:nvSpPr>
        <dsp:cNvPr id="0" name=""/>
        <dsp:cNvSpPr/>
      </dsp:nvSpPr>
      <dsp:spPr>
        <a:xfrm rot="20929897">
          <a:off x="2798746" y="1162102"/>
          <a:ext cx="590798" cy="32124"/>
        </a:xfrm>
        <a:custGeom>
          <a:avLst/>
          <a:gdLst/>
          <a:ahLst/>
          <a:cxnLst/>
          <a:rect l="0" t="0" r="0" b="0"/>
          <a:pathLst>
            <a:path>
              <a:moveTo>
                <a:pt x="0" y="16062"/>
              </a:moveTo>
              <a:lnTo>
                <a:pt x="590798" y="1606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0929897">
        <a:off x="3079375" y="1163394"/>
        <a:ext cx="29539" cy="29539"/>
      </dsp:txXfrm>
    </dsp:sp>
    <dsp:sp modelId="{1CB5507D-13CD-4145-B60F-88101297CB64}">
      <dsp:nvSpPr>
        <dsp:cNvPr id="0" name=""/>
        <dsp:cNvSpPr/>
      </dsp:nvSpPr>
      <dsp:spPr>
        <a:xfrm>
          <a:off x="3383950" y="709760"/>
          <a:ext cx="1644750" cy="82237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Reconnaissance de situations relevant de la loi binomiale</a:t>
          </a:r>
          <a:endParaRPr lang="fr-FR" sz="1300" kern="1200" dirty="0"/>
        </a:p>
      </dsp:txBody>
      <dsp:txXfrm>
        <a:off x="3383950" y="709760"/>
        <a:ext cx="1644750" cy="822375"/>
      </dsp:txXfrm>
    </dsp:sp>
    <dsp:sp modelId="{72922CAB-6CE2-4FB3-B0AE-C0D4BE68DDF9}">
      <dsp:nvSpPr>
        <dsp:cNvPr id="0" name=""/>
        <dsp:cNvSpPr/>
      </dsp:nvSpPr>
      <dsp:spPr>
        <a:xfrm rot="20579392">
          <a:off x="5010074" y="980328"/>
          <a:ext cx="851552" cy="32124"/>
        </a:xfrm>
        <a:custGeom>
          <a:avLst/>
          <a:gdLst/>
          <a:ahLst/>
          <a:cxnLst/>
          <a:rect l="0" t="0" r="0" b="0"/>
          <a:pathLst>
            <a:path>
              <a:moveTo>
                <a:pt x="0" y="16062"/>
              </a:moveTo>
              <a:lnTo>
                <a:pt x="851552" y="16062"/>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0579392">
        <a:off x="5414561" y="975102"/>
        <a:ext cx="42577" cy="42577"/>
      </dsp:txXfrm>
    </dsp:sp>
    <dsp:sp modelId="{A0C6D1F6-BA9A-4464-9815-143EF517AC7A}">
      <dsp:nvSpPr>
        <dsp:cNvPr id="0" name=""/>
        <dsp:cNvSpPr/>
      </dsp:nvSpPr>
      <dsp:spPr>
        <a:xfrm>
          <a:off x="5842999" y="460646"/>
          <a:ext cx="1644750" cy="82237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Loi géométrique tronquée*</a:t>
          </a:r>
          <a:endParaRPr lang="fr-FR" sz="1300" kern="1200" dirty="0"/>
        </a:p>
      </dsp:txBody>
      <dsp:txXfrm>
        <a:off x="5842999" y="460646"/>
        <a:ext cx="1644750" cy="822375"/>
      </dsp:txXfrm>
    </dsp:sp>
    <dsp:sp modelId="{B672A168-0F1E-4E09-85F2-C04EA3644C7C}">
      <dsp:nvSpPr>
        <dsp:cNvPr id="0" name=""/>
        <dsp:cNvSpPr/>
      </dsp:nvSpPr>
      <dsp:spPr>
        <a:xfrm>
          <a:off x="1159590" y="2155281"/>
          <a:ext cx="1644750" cy="8223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Coefficients binomiaux</a:t>
          </a:r>
        </a:p>
        <a:p>
          <a:pPr lvl="0" algn="ctr" defTabSz="577850">
            <a:lnSpc>
              <a:spcPct val="90000"/>
            </a:lnSpc>
            <a:spcBef>
              <a:spcPct val="0"/>
            </a:spcBef>
            <a:spcAft>
              <a:spcPct val="35000"/>
            </a:spcAft>
          </a:pPr>
          <a:r>
            <a:rPr lang="fr-FR" sz="1300" kern="1200" dirty="0" smtClean="0"/>
            <a:t>(pas en STMG)</a:t>
          </a:r>
        </a:p>
        <a:p>
          <a:pPr lvl="0" algn="ctr" defTabSz="577850">
            <a:lnSpc>
              <a:spcPct val="90000"/>
            </a:lnSpc>
            <a:spcBef>
              <a:spcPct val="0"/>
            </a:spcBef>
            <a:spcAft>
              <a:spcPct val="35000"/>
            </a:spcAft>
          </a:pPr>
          <a:r>
            <a:rPr lang="fr-FR" sz="1300" kern="1200" dirty="0" smtClean="0"/>
            <a:t> triangle de Pascal*</a:t>
          </a:r>
          <a:endParaRPr lang="fr-FR" sz="1300" kern="1200" dirty="0"/>
        </a:p>
      </dsp:txBody>
      <dsp:txXfrm>
        <a:off x="1159590" y="2155281"/>
        <a:ext cx="1644750" cy="822375"/>
      </dsp:txXfrm>
    </dsp:sp>
    <dsp:sp modelId="{C46A1802-1E07-46A5-85C4-70DD474C1D20}">
      <dsp:nvSpPr>
        <dsp:cNvPr id="0" name=""/>
        <dsp:cNvSpPr/>
      </dsp:nvSpPr>
      <dsp:spPr>
        <a:xfrm rot="18717904">
          <a:off x="2660745" y="2228151"/>
          <a:ext cx="866800" cy="32124"/>
        </a:xfrm>
        <a:custGeom>
          <a:avLst/>
          <a:gdLst/>
          <a:ahLst/>
          <a:cxnLst/>
          <a:rect l="0" t="0" r="0" b="0"/>
          <a:pathLst>
            <a:path>
              <a:moveTo>
                <a:pt x="0" y="16062"/>
              </a:moveTo>
              <a:lnTo>
                <a:pt x="866800" y="16062"/>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8717904">
        <a:off x="3072475" y="2222543"/>
        <a:ext cx="43340" cy="43340"/>
      </dsp:txXfrm>
    </dsp:sp>
    <dsp:sp modelId="{EACD2D70-D088-4D68-B932-F2E197755C62}">
      <dsp:nvSpPr>
        <dsp:cNvPr id="0" name=""/>
        <dsp:cNvSpPr/>
      </dsp:nvSpPr>
      <dsp:spPr>
        <a:xfrm>
          <a:off x="3383950" y="1510769"/>
          <a:ext cx="1644750" cy="82237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Calcul d’une probabilité, représentation graphique*</a:t>
          </a:r>
          <a:endParaRPr lang="fr-FR" sz="1300" kern="1200" dirty="0"/>
        </a:p>
      </dsp:txBody>
      <dsp:txXfrm>
        <a:off x="3383950" y="1510769"/>
        <a:ext cx="1644750" cy="822375"/>
      </dsp:txXfrm>
    </dsp:sp>
    <dsp:sp modelId="{B4889169-5E3C-46E4-9AFE-0565E0FCDAE6}">
      <dsp:nvSpPr>
        <dsp:cNvPr id="0" name=""/>
        <dsp:cNvSpPr/>
      </dsp:nvSpPr>
      <dsp:spPr>
        <a:xfrm rot="2019273">
          <a:off x="2744821" y="2747205"/>
          <a:ext cx="710227" cy="32124"/>
        </a:xfrm>
        <a:custGeom>
          <a:avLst/>
          <a:gdLst/>
          <a:ahLst/>
          <a:cxnLst/>
          <a:rect l="0" t="0" r="0" b="0"/>
          <a:pathLst>
            <a:path>
              <a:moveTo>
                <a:pt x="0" y="16062"/>
              </a:moveTo>
              <a:lnTo>
                <a:pt x="710227" y="1606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019273">
        <a:off x="3082179" y="2745511"/>
        <a:ext cx="35511" cy="35511"/>
      </dsp:txXfrm>
    </dsp:sp>
    <dsp:sp modelId="{E5B20CB7-E7FB-457A-A32F-EE113FF53D11}">
      <dsp:nvSpPr>
        <dsp:cNvPr id="0" name=""/>
        <dsp:cNvSpPr/>
      </dsp:nvSpPr>
      <dsp:spPr>
        <a:xfrm>
          <a:off x="3395529" y="2548878"/>
          <a:ext cx="1644750" cy="82237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Une démonstration*</a:t>
          </a:r>
          <a:endParaRPr lang="fr-FR" sz="1300" kern="1200" dirty="0"/>
        </a:p>
      </dsp:txBody>
      <dsp:txXfrm>
        <a:off x="3395529" y="2548878"/>
        <a:ext cx="1644750" cy="822375"/>
      </dsp:txXfrm>
    </dsp:sp>
    <dsp:sp modelId="{B17D4C24-3829-440B-ACCA-CCA210209EA9}">
      <dsp:nvSpPr>
        <dsp:cNvPr id="0" name=""/>
        <dsp:cNvSpPr/>
      </dsp:nvSpPr>
      <dsp:spPr>
        <a:xfrm rot="19161847">
          <a:off x="4912743" y="2599560"/>
          <a:ext cx="1057792" cy="32124"/>
        </a:xfrm>
        <a:custGeom>
          <a:avLst/>
          <a:gdLst/>
          <a:ahLst/>
          <a:cxnLst/>
          <a:rect l="0" t="0" r="0" b="0"/>
          <a:pathLst>
            <a:path>
              <a:moveTo>
                <a:pt x="0" y="16062"/>
              </a:moveTo>
              <a:lnTo>
                <a:pt x="1057792" y="16062"/>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9161847">
        <a:off x="5415194" y="2589177"/>
        <a:ext cx="52889" cy="52889"/>
      </dsp:txXfrm>
    </dsp:sp>
    <dsp:sp modelId="{84D3977F-6C61-4595-81DB-679EFB96AB28}">
      <dsp:nvSpPr>
        <dsp:cNvPr id="0" name=""/>
        <dsp:cNvSpPr/>
      </dsp:nvSpPr>
      <dsp:spPr>
        <a:xfrm>
          <a:off x="5842999" y="1859991"/>
          <a:ext cx="1644750" cy="82237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Espérance conjecturée puis admise, variance* admise</a:t>
          </a:r>
          <a:endParaRPr lang="fr-FR" sz="1300" kern="1200" dirty="0"/>
        </a:p>
      </dsp:txBody>
      <dsp:txXfrm>
        <a:off x="5842999" y="1859991"/>
        <a:ext cx="1644750" cy="822375"/>
      </dsp:txXfrm>
    </dsp:sp>
    <dsp:sp modelId="{D66199A4-4B78-4E1C-ACEC-4E8B39ADC424}">
      <dsp:nvSpPr>
        <dsp:cNvPr id="0" name=""/>
        <dsp:cNvSpPr/>
      </dsp:nvSpPr>
      <dsp:spPr>
        <a:xfrm rot="1559045">
          <a:off x="4995146" y="3139622"/>
          <a:ext cx="892987" cy="32124"/>
        </a:xfrm>
        <a:custGeom>
          <a:avLst/>
          <a:gdLst/>
          <a:ahLst/>
          <a:cxnLst/>
          <a:rect l="0" t="0" r="0" b="0"/>
          <a:pathLst>
            <a:path>
              <a:moveTo>
                <a:pt x="0" y="16062"/>
              </a:moveTo>
              <a:lnTo>
                <a:pt x="892987" y="16062"/>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559045">
        <a:off x="5419315" y="3133359"/>
        <a:ext cx="44649" cy="44649"/>
      </dsp:txXfrm>
    </dsp:sp>
    <dsp:sp modelId="{F9D4D1E9-22F3-4863-8EE3-508647259E29}">
      <dsp:nvSpPr>
        <dsp:cNvPr id="0" name=""/>
        <dsp:cNvSpPr/>
      </dsp:nvSpPr>
      <dsp:spPr>
        <a:xfrm>
          <a:off x="5842999" y="2940115"/>
          <a:ext cx="1644750" cy="82237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Simulation à l’aide d’un algorithme</a:t>
          </a:r>
          <a:endParaRPr lang="fr-FR" sz="1300" kern="1200" dirty="0"/>
        </a:p>
      </dsp:txBody>
      <dsp:txXfrm>
        <a:off x="5842999" y="2940115"/>
        <a:ext cx="1644750" cy="822375"/>
      </dsp:txXfrm>
    </dsp:sp>
    <dsp:sp modelId="{7AFD4432-8A67-4B80-A1A5-6D3F599289AC}">
      <dsp:nvSpPr>
        <dsp:cNvPr id="0" name=""/>
        <dsp:cNvSpPr/>
      </dsp:nvSpPr>
      <dsp:spPr>
        <a:xfrm>
          <a:off x="1159590" y="3600803"/>
          <a:ext cx="1644750" cy="8223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Espérance, variance*, écart-type* de la loi binomiale</a:t>
          </a:r>
          <a:endParaRPr lang="fr-FR" sz="1300" kern="1200" dirty="0"/>
        </a:p>
      </dsp:txBody>
      <dsp:txXfrm>
        <a:off x="1159590" y="3600803"/>
        <a:ext cx="1644750" cy="822375"/>
      </dsp:txXfrm>
    </dsp:sp>
    <dsp:sp modelId="{56A64A06-1FCB-459F-A731-749E363F7467}">
      <dsp:nvSpPr>
        <dsp:cNvPr id="0" name=""/>
        <dsp:cNvSpPr/>
      </dsp:nvSpPr>
      <dsp:spPr>
        <a:xfrm rot="1044294">
          <a:off x="2790299" y="4087664"/>
          <a:ext cx="613367" cy="32124"/>
        </a:xfrm>
        <a:custGeom>
          <a:avLst/>
          <a:gdLst/>
          <a:ahLst/>
          <a:cxnLst/>
          <a:rect l="0" t="0" r="0" b="0"/>
          <a:pathLst>
            <a:path>
              <a:moveTo>
                <a:pt x="0" y="16062"/>
              </a:moveTo>
              <a:lnTo>
                <a:pt x="613367" y="1606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44294">
        <a:off x="3081648" y="4088392"/>
        <a:ext cx="30668" cy="30668"/>
      </dsp:txXfrm>
    </dsp:sp>
    <dsp:sp modelId="{6D7CB596-5EA9-4A47-9AD7-69B119C31B8E}">
      <dsp:nvSpPr>
        <dsp:cNvPr id="0" name=""/>
        <dsp:cNvSpPr/>
      </dsp:nvSpPr>
      <dsp:spPr>
        <a:xfrm>
          <a:off x="3389625" y="3784275"/>
          <a:ext cx="1644750" cy="82237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smtClean="0"/>
            <a:t>Utilisation de l’espérance dans des contextes variés</a:t>
          </a:r>
          <a:endParaRPr lang="fr-FR" sz="1300" kern="1200" dirty="0"/>
        </a:p>
      </dsp:txBody>
      <dsp:txXfrm>
        <a:off x="3389625" y="3784275"/>
        <a:ext cx="1644750" cy="82237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B3C34C-6E47-4D49-A0F5-B257C8D5F069}">
      <dsp:nvSpPr>
        <dsp:cNvPr id="0" name=""/>
        <dsp:cNvSpPr/>
      </dsp:nvSpPr>
      <dsp:spPr>
        <a:xfrm>
          <a:off x="226362" y="1684779"/>
          <a:ext cx="2216250" cy="1108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smtClean="0"/>
            <a:t>Utilisation de la loi binomiale pour une prise de décision à partir d’une fréquence</a:t>
          </a:r>
          <a:endParaRPr lang="fr-FR" sz="1100" kern="1200" dirty="0"/>
        </a:p>
      </dsp:txBody>
      <dsp:txXfrm>
        <a:off x="226362" y="1684779"/>
        <a:ext cx="2216250" cy="1108125"/>
      </dsp:txXfrm>
    </dsp:sp>
    <dsp:sp modelId="{949B6FB7-0C89-4C53-B0B1-86D9D5958E9F}">
      <dsp:nvSpPr>
        <dsp:cNvPr id="0" name=""/>
        <dsp:cNvSpPr/>
      </dsp:nvSpPr>
      <dsp:spPr>
        <a:xfrm rot="64">
          <a:off x="2442612" y="2217204"/>
          <a:ext cx="592071" cy="43286"/>
        </a:xfrm>
        <a:custGeom>
          <a:avLst/>
          <a:gdLst/>
          <a:ahLst/>
          <a:cxnLst/>
          <a:rect l="0" t="0" r="0" b="0"/>
          <a:pathLst>
            <a:path>
              <a:moveTo>
                <a:pt x="0" y="21643"/>
              </a:moveTo>
              <a:lnTo>
                <a:pt x="592071" y="2164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64">
        <a:off x="2723846" y="2224046"/>
        <a:ext cx="29603" cy="29603"/>
      </dsp:txXfrm>
    </dsp:sp>
    <dsp:sp modelId="{5D830B41-B9B5-43B4-B691-9EDCB4938BDA}">
      <dsp:nvSpPr>
        <dsp:cNvPr id="0" name=""/>
        <dsp:cNvSpPr/>
      </dsp:nvSpPr>
      <dsp:spPr>
        <a:xfrm>
          <a:off x="3034683" y="1684790"/>
          <a:ext cx="2216250" cy="1108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smtClean="0"/>
            <a:t>Exploiter l’intervalle de fluctuation à un seuil donné, déterminé à l’aide de la loi binomiale pour rejeter ou non une hypothèse sur une proportion</a:t>
          </a:r>
          <a:endParaRPr lang="fr-FR" sz="1100" kern="1200" dirty="0"/>
        </a:p>
      </dsp:txBody>
      <dsp:txXfrm>
        <a:off x="3034683" y="1684790"/>
        <a:ext cx="2216250" cy="1108125"/>
      </dsp:txXfrm>
    </dsp:sp>
    <dsp:sp modelId="{7DB2D9AF-CB91-4861-8770-6EEFF1D05077}">
      <dsp:nvSpPr>
        <dsp:cNvPr id="0" name=""/>
        <dsp:cNvSpPr/>
      </dsp:nvSpPr>
      <dsp:spPr>
        <a:xfrm rot="18499269">
          <a:off x="4958145" y="1612611"/>
          <a:ext cx="1541266" cy="43286"/>
        </a:xfrm>
        <a:custGeom>
          <a:avLst/>
          <a:gdLst/>
          <a:ahLst/>
          <a:cxnLst/>
          <a:rect l="0" t="0" r="0" b="0"/>
          <a:pathLst>
            <a:path>
              <a:moveTo>
                <a:pt x="0" y="21643"/>
              </a:moveTo>
              <a:lnTo>
                <a:pt x="1541266" y="216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8499269">
        <a:off x="5690247" y="1595723"/>
        <a:ext cx="77063" cy="77063"/>
      </dsp:txXfrm>
    </dsp:sp>
    <dsp:sp modelId="{91AD4D8D-9A80-471B-983B-EF168CDCE91D}">
      <dsp:nvSpPr>
        <dsp:cNvPr id="0" name=""/>
        <dsp:cNvSpPr/>
      </dsp:nvSpPr>
      <dsp:spPr>
        <a:xfrm>
          <a:off x="6206625" y="475593"/>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smtClean="0"/>
            <a:t>Objectif: expérimenter la notion de « différence significative » par rapport à une valeur attendue.</a:t>
          </a:r>
        </a:p>
        <a:p>
          <a:pPr lvl="0" algn="ctr" defTabSz="488950">
            <a:lnSpc>
              <a:spcPct val="90000"/>
            </a:lnSpc>
            <a:spcBef>
              <a:spcPct val="0"/>
            </a:spcBef>
            <a:spcAft>
              <a:spcPct val="35000"/>
            </a:spcAft>
          </a:pPr>
          <a:r>
            <a:rPr lang="fr-FR" sz="1100" kern="1200" dirty="0" smtClean="0"/>
            <a:t>Pour une taille de l’échantillon importante; on conforte les résultats vus en seconde</a:t>
          </a:r>
          <a:endParaRPr lang="fr-FR" sz="1100" kern="1200" dirty="0"/>
        </a:p>
      </dsp:txBody>
      <dsp:txXfrm>
        <a:off x="6206625" y="475593"/>
        <a:ext cx="2216250" cy="1108125"/>
      </dsp:txXfrm>
    </dsp:sp>
    <dsp:sp modelId="{CCFEBFFF-7CC1-49F7-A01B-916E5FBB212D}">
      <dsp:nvSpPr>
        <dsp:cNvPr id="0" name=""/>
        <dsp:cNvSpPr/>
      </dsp:nvSpPr>
      <dsp:spPr>
        <a:xfrm rot="233979">
          <a:off x="5249824" y="2249783"/>
          <a:ext cx="957909" cy="43286"/>
        </a:xfrm>
        <a:custGeom>
          <a:avLst/>
          <a:gdLst/>
          <a:ahLst/>
          <a:cxnLst/>
          <a:rect l="0" t="0" r="0" b="0"/>
          <a:pathLst>
            <a:path>
              <a:moveTo>
                <a:pt x="0" y="21643"/>
              </a:moveTo>
              <a:lnTo>
                <a:pt x="957909" y="216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33979">
        <a:off x="5704831" y="2247478"/>
        <a:ext cx="47895" cy="47895"/>
      </dsp:txXfrm>
    </dsp:sp>
    <dsp:sp modelId="{25FC2A7C-A1B4-48CE-92D9-F4023CD6A0DF}">
      <dsp:nvSpPr>
        <dsp:cNvPr id="0" name=""/>
        <dsp:cNvSpPr/>
      </dsp:nvSpPr>
      <dsp:spPr>
        <a:xfrm>
          <a:off x="6206625" y="1749937"/>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smtClean="0"/>
            <a:t>L’intervalle de fluctuation peut être déterminé à l’aide d’un tableur</a:t>
          </a:r>
          <a:endParaRPr lang="fr-FR" sz="1100" kern="1200" dirty="0"/>
        </a:p>
      </dsp:txBody>
      <dsp:txXfrm>
        <a:off x="6206625" y="1749937"/>
        <a:ext cx="2216250" cy="1108125"/>
      </dsp:txXfrm>
    </dsp:sp>
    <dsp:sp modelId="{FDDB6F55-F54B-45BB-8073-AC4FDB5C05A6}">
      <dsp:nvSpPr>
        <dsp:cNvPr id="0" name=""/>
        <dsp:cNvSpPr/>
      </dsp:nvSpPr>
      <dsp:spPr>
        <a:xfrm rot="3269588">
          <a:off x="4906042" y="2886955"/>
          <a:ext cx="1645472" cy="43286"/>
        </a:xfrm>
        <a:custGeom>
          <a:avLst/>
          <a:gdLst/>
          <a:ahLst/>
          <a:cxnLst/>
          <a:rect l="0" t="0" r="0" b="0"/>
          <a:pathLst>
            <a:path>
              <a:moveTo>
                <a:pt x="0" y="21643"/>
              </a:moveTo>
              <a:lnTo>
                <a:pt x="1645472" y="216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3269588">
        <a:off x="5687642" y="2867461"/>
        <a:ext cx="82273" cy="82273"/>
      </dsp:txXfrm>
    </dsp:sp>
    <dsp:sp modelId="{7B837941-5011-4F04-929F-D8AAC15A8C45}">
      <dsp:nvSpPr>
        <dsp:cNvPr id="0" name=""/>
        <dsp:cNvSpPr/>
      </dsp:nvSpPr>
      <dsp:spPr>
        <a:xfrm>
          <a:off x="6206625" y="3024281"/>
          <a:ext cx="2216250" cy="11081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smtClean="0"/>
            <a:t>Vocabulaire des tests hors programme</a:t>
          </a:r>
          <a:endParaRPr lang="fr-FR" sz="1100" kern="1200" dirty="0"/>
        </a:p>
      </dsp:txBody>
      <dsp:txXfrm>
        <a:off x="6206625" y="3024281"/>
        <a:ext cx="2216250" cy="110812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D0C65C-0D8B-BB44-9F50-47A74E78CA27}">
      <dsp:nvSpPr>
        <dsp:cNvPr id="0" name=""/>
        <dsp:cNvSpPr/>
      </dsp:nvSpPr>
      <dsp:spPr>
        <a:xfrm>
          <a:off x="0" y="0"/>
          <a:ext cx="4937760" cy="2154694"/>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fr-FR" sz="3000" kern="1200" dirty="0" smtClean="0"/>
            <a:t>Fonctions polynômes du second degré</a:t>
          </a:r>
          <a:endParaRPr lang="fr-FR" sz="3000" kern="1200" dirty="0"/>
        </a:p>
        <a:p>
          <a:pPr marL="285750" lvl="1" indent="-285750" algn="l" defTabSz="1333500">
            <a:lnSpc>
              <a:spcPct val="90000"/>
            </a:lnSpc>
            <a:spcBef>
              <a:spcPct val="0"/>
            </a:spcBef>
            <a:spcAft>
              <a:spcPct val="15000"/>
            </a:spcAft>
            <a:buChar char="••"/>
          </a:pPr>
          <a:r>
            <a:rPr lang="fr-FR" sz="3000" kern="1200" dirty="0" smtClean="0"/>
            <a:t>Fonction valeur absolue </a:t>
          </a:r>
          <a:endParaRPr lang="fr-FR" sz="3000" kern="1200" dirty="0"/>
        </a:p>
      </dsp:txBody>
      <dsp:txXfrm>
        <a:off x="0" y="0"/>
        <a:ext cx="4937760" cy="2154694"/>
      </dsp:txXfrm>
    </dsp:sp>
    <dsp:sp modelId="{7A1DE714-9D42-514A-B4BF-3CFE964647BC}">
      <dsp:nvSpPr>
        <dsp:cNvPr id="0" name=""/>
        <dsp:cNvSpPr/>
      </dsp:nvSpPr>
      <dsp:spPr>
        <a:xfrm>
          <a:off x="4937760" y="0"/>
          <a:ext cx="3291840" cy="2154694"/>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fr-FR" sz="2900" kern="1200" dirty="0" smtClean="0"/>
            <a:t>Moyenne</a:t>
          </a:r>
        </a:p>
        <a:p>
          <a:pPr lvl="0" algn="ctr" defTabSz="1289050">
            <a:lnSpc>
              <a:spcPct val="90000"/>
            </a:lnSpc>
            <a:spcBef>
              <a:spcPct val="0"/>
            </a:spcBef>
            <a:spcAft>
              <a:spcPct val="35000"/>
            </a:spcAft>
          </a:pPr>
          <a:r>
            <a:rPr lang="fr-FR" sz="2900" kern="1200" dirty="0" smtClean="0"/>
            <a:t>Médiane</a:t>
          </a:r>
          <a:endParaRPr lang="fr-FR" sz="2900" kern="1200" dirty="0"/>
        </a:p>
      </dsp:txBody>
      <dsp:txXfrm>
        <a:off x="4937760" y="0"/>
        <a:ext cx="3291840" cy="2154694"/>
      </dsp:txXfrm>
    </dsp:sp>
    <dsp:sp modelId="{BE901E7D-647C-9449-84E6-43B3D2BB24B3}">
      <dsp:nvSpPr>
        <dsp:cNvPr id="0" name=""/>
        <dsp:cNvSpPr/>
      </dsp:nvSpPr>
      <dsp:spPr>
        <a:xfrm>
          <a:off x="0" y="2216267"/>
          <a:ext cx="4937760" cy="2154694"/>
        </a:xfrm>
        <a:prstGeom prst="rightArrow">
          <a:avLst>
            <a:gd name="adj1" fmla="val 75000"/>
            <a:gd name="adj2" fmla="val 50000"/>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endParaRPr lang="fr-FR" sz="3000" kern="1200" dirty="0"/>
        </a:p>
        <a:p>
          <a:pPr marL="285750" lvl="1" indent="-285750" algn="l" defTabSz="1333500">
            <a:lnSpc>
              <a:spcPct val="90000"/>
            </a:lnSpc>
            <a:spcBef>
              <a:spcPct val="0"/>
            </a:spcBef>
            <a:spcAft>
              <a:spcPct val="15000"/>
            </a:spcAft>
            <a:buChar char="••"/>
          </a:pPr>
          <a:r>
            <a:rPr lang="fr-FR" sz="3000" kern="1200" dirty="0" smtClean="0"/>
            <a:t>Suites géométriques</a:t>
          </a:r>
          <a:endParaRPr lang="fr-FR" sz="3000" kern="1200" dirty="0"/>
        </a:p>
      </dsp:txBody>
      <dsp:txXfrm>
        <a:off x="0" y="2216267"/>
        <a:ext cx="4937760" cy="2154694"/>
      </dsp:txXfrm>
    </dsp:sp>
    <dsp:sp modelId="{E7196A95-D8E3-3641-99ED-DCCD6AE09791}">
      <dsp:nvSpPr>
        <dsp:cNvPr id="0" name=""/>
        <dsp:cNvSpPr/>
      </dsp:nvSpPr>
      <dsp:spPr>
        <a:xfrm>
          <a:off x="4937760" y="2371268"/>
          <a:ext cx="3291840" cy="2154694"/>
        </a:xfrm>
        <a:prstGeom prst="roundRect">
          <a:avLst/>
        </a:prstGeom>
        <a:gradFill rotWithShape="0">
          <a:gsLst>
            <a:gs pos="0">
              <a:schemeClr val="accent3">
                <a:hueOff val="11250264"/>
                <a:satOff val="-16880"/>
                <a:lumOff val="-2745"/>
                <a:alphaOff val="0"/>
                <a:tint val="100000"/>
                <a:shade val="100000"/>
                <a:satMod val="130000"/>
              </a:schemeClr>
            </a:gs>
            <a:gs pos="100000">
              <a:schemeClr val="accent3">
                <a:hueOff val="11250264"/>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fr-FR" sz="2900" kern="1200" dirty="0" smtClean="0"/>
            <a:t>Expériences répétées</a:t>
          </a:r>
        </a:p>
        <a:p>
          <a:pPr lvl="0" algn="ctr" defTabSz="1289050">
            <a:lnSpc>
              <a:spcPct val="90000"/>
            </a:lnSpc>
            <a:spcBef>
              <a:spcPct val="0"/>
            </a:spcBef>
            <a:spcAft>
              <a:spcPct val="35000"/>
            </a:spcAft>
          </a:pPr>
          <a:r>
            <a:rPr lang="fr-FR" sz="2900" kern="1200" dirty="0" smtClean="0"/>
            <a:t>Loi géométrique tronquée</a:t>
          </a:r>
          <a:endParaRPr lang="fr-FR" sz="2900" kern="1200" dirty="0"/>
        </a:p>
      </dsp:txBody>
      <dsp:txXfrm>
        <a:off x="4937760" y="2371268"/>
        <a:ext cx="3291840" cy="21546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889E7E-14C6-504A-BB4B-FDA5E8356093}" type="datetimeFigureOut">
              <a:rPr lang="fr-FR" smtClean="0"/>
              <a:pPr/>
              <a:t>29/01/2013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E67297-BE54-1042-823C-49F0DE79DEDD}" type="slidenum">
              <a:rPr lang="fr-FR" smtClean="0"/>
              <a:pPr/>
              <a:t>‹N°›</a:t>
            </a:fld>
            <a:endParaRPr lang="fr-FR"/>
          </a:p>
        </p:txBody>
      </p:sp>
    </p:spTree>
    <p:extLst>
      <p:ext uri="{BB962C8B-B14F-4D97-AF65-F5344CB8AC3E}">
        <p14:creationId xmlns:p14="http://schemas.microsoft.com/office/powerpoint/2010/main" xmlns="" val="1238664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B1914-E661-E644-94D4-4ADC74465E3D}" type="datetimeFigureOut">
              <a:rPr lang="fr-FR" smtClean="0"/>
              <a:pPr/>
              <a:t>29/01/2013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F24C8C-9527-9E44-89B2-EDCD82DE7ACE}" type="slidenum">
              <a:rPr lang="fr-FR" smtClean="0"/>
              <a:pPr/>
              <a:t>‹N°›</a:t>
            </a:fld>
            <a:endParaRPr lang="fr-FR"/>
          </a:p>
        </p:txBody>
      </p:sp>
    </p:spTree>
    <p:extLst>
      <p:ext uri="{BB962C8B-B14F-4D97-AF65-F5344CB8AC3E}">
        <p14:creationId xmlns:p14="http://schemas.microsoft.com/office/powerpoint/2010/main" xmlns="" val="2110814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AF24C8C-9527-9E44-89B2-EDCD82DE7ACE}" type="slidenum">
              <a:rPr lang="fr-FR" smtClean="0"/>
              <a:pPr/>
              <a:t>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F24C8C-9527-9E44-89B2-EDCD82DE7ACE}" type="slidenum">
              <a:rPr lang="fr-FR" smtClean="0"/>
              <a:pPr/>
              <a:t>18</a:t>
            </a:fld>
            <a:endParaRPr lang="fr-FR"/>
          </a:p>
        </p:txBody>
      </p:sp>
    </p:spTree>
    <p:extLst>
      <p:ext uri="{BB962C8B-B14F-4D97-AF65-F5344CB8AC3E}">
        <p14:creationId xmlns:p14="http://schemas.microsoft.com/office/powerpoint/2010/main" xmlns="" val="3986678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F24C8C-9527-9E44-89B2-EDCD82DE7ACE}" type="slidenum">
              <a:rPr lang="fr-FR" smtClean="0"/>
              <a:pPr/>
              <a:t>22</a:t>
            </a:fld>
            <a:endParaRPr lang="fr-FR"/>
          </a:p>
        </p:txBody>
      </p:sp>
    </p:spTree>
    <p:extLst>
      <p:ext uri="{BB962C8B-B14F-4D97-AF65-F5344CB8AC3E}">
        <p14:creationId xmlns:p14="http://schemas.microsoft.com/office/powerpoint/2010/main" xmlns="" val="1691263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F24C8C-9527-9E44-89B2-EDCD82DE7ACE}" type="slidenum">
              <a:rPr lang="fr-FR" smtClean="0"/>
              <a:pPr/>
              <a:t>29</a:t>
            </a:fld>
            <a:endParaRPr lang="fr-FR"/>
          </a:p>
        </p:txBody>
      </p:sp>
    </p:spTree>
    <p:extLst>
      <p:ext uri="{BB962C8B-B14F-4D97-AF65-F5344CB8AC3E}">
        <p14:creationId xmlns:p14="http://schemas.microsoft.com/office/powerpoint/2010/main" xmlns="" val="3879292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DBD6EC-A1D0-49BE-956E-EA3CF5102E4F}" type="datetime1">
              <a:rPr lang="fr-FR" smtClean="0"/>
              <a:pPr/>
              <a:t>29/01/2013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2248157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A76EFE-387A-4FE0-B31F-44E8A476F111}" type="datetime1">
              <a:rPr lang="fr-FR" smtClean="0"/>
              <a:pPr/>
              <a:t>29/01/2013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128518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2ACC1B-8A82-45CB-A198-E9BD23419611}" type="datetime1">
              <a:rPr lang="fr-FR" smtClean="0"/>
              <a:pPr/>
              <a:t>29/01/2013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354842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2216F6-AB70-4FD8-9F35-5ED93E5C311F}" type="datetime1">
              <a:rPr lang="fr-FR" smtClean="0"/>
              <a:pPr/>
              <a:t>29/01/2013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439241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D288B59-C417-4BA9-95FB-6805EC8D7BD5}" type="datetime1">
              <a:rPr lang="fr-FR" smtClean="0"/>
              <a:pPr/>
              <a:t>29/01/2013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235821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74DF385-97B6-4F1A-8768-AD67AF4FF5CF}" type="datetime1">
              <a:rPr lang="fr-FR" smtClean="0"/>
              <a:pPr/>
              <a:t>29/01/2013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37155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F378CE7-FF33-4B50-BCB9-BB46C3C016A6}" type="datetime1">
              <a:rPr lang="fr-FR" smtClean="0"/>
              <a:pPr/>
              <a:t>29/01/2013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25524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60CC8426-D2A1-42C4-8188-F3A77349EAAA}" type="datetime1">
              <a:rPr lang="fr-FR" smtClean="0"/>
              <a:pPr/>
              <a:t>29/01/2013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262853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B05ECCB-5397-482A-8250-BBE079CF43C6}" type="datetime1">
              <a:rPr lang="fr-FR" smtClean="0"/>
              <a:pPr/>
              <a:t>29/01/2013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344848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3AC47CE-517F-45D1-A160-336ED9FAEB92}" type="datetime1">
              <a:rPr lang="fr-FR" smtClean="0"/>
              <a:pPr/>
              <a:t>29/01/2013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4049676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E2DF6B5-E48A-4590-99DD-116042C6F555}" type="datetime1">
              <a:rPr lang="fr-FR" smtClean="0"/>
              <a:pPr/>
              <a:t>29/01/2013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36137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F5DF4-DCA8-4D9B-858A-AC232CC66D09}" type="datetime1">
              <a:rPr lang="fr-FR" smtClean="0"/>
              <a:pPr/>
              <a:t>29/01/2013</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001FE-FD45-C542-AE44-5544D73308CC}" type="slidenum">
              <a:rPr lang="fr-FR" smtClean="0"/>
              <a:pPr/>
              <a:t>‹N°›</a:t>
            </a:fld>
            <a:endParaRPr lang="fr-FR"/>
          </a:p>
        </p:txBody>
      </p:sp>
    </p:spTree>
    <p:extLst>
      <p:ext uri="{BB962C8B-B14F-4D97-AF65-F5344CB8AC3E}">
        <p14:creationId xmlns:p14="http://schemas.microsoft.com/office/powerpoint/2010/main" xmlns="" val="966575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25286" y="4789714"/>
            <a:ext cx="7369628" cy="1785257"/>
          </a:xfrm>
        </p:spPr>
        <p:txBody>
          <a:bodyPr>
            <a:noAutofit/>
          </a:bodyPr>
          <a:lstStyle/>
          <a:p>
            <a:r>
              <a:rPr lang="fr-FR" sz="4400" dirty="0" smtClean="0"/>
              <a:t>de la Sixième à la </a:t>
            </a:r>
            <a:r>
              <a:rPr lang="fr-FR" sz="4400" dirty="0" smtClean="0">
                <a:solidFill>
                  <a:srgbClr val="970097"/>
                </a:solidFill>
              </a:rPr>
              <a:t>Première</a:t>
            </a:r>
          </a:p>
          <a:p>
            <a:r>
              <a:rPr lang="fr-FR" sz="4400" dirty="0" smtClean="0">
                <a:solidFill>
                  <a:schemeClr val="tx1"/>
                </a:solidFill>
              </a:rPr>
              <a:t>et la Terminale</a:t>
            </a:r>
            <a:endParaRPr lang="fr-FR" sz="4400" dirty="0">
              <a:solidFill>
                <a:schemeClr val="tx1"/>
              </a:solidFill>
            </a:endParaRPr>
          </a:p>
        </p:txBody>
      </p:sp>
      <p:sp>
        <p:nvSpPr>
          <p:cNvPr id="4" name="ZoneTexte 3"/>
          <p:cNvSpPr txBox="1"/>
          <p:nvPr/>
        </p:nvSpPr>
        <p:spPr>
          <a:xfrm>
            <a:off x="552940" y="576943"/>
            <a:ext cx="8136904" cy="1015663"/>
          </a:xfrm>
          <a:prstGeom prst="rect">
            <a:avLst/>
          </a:prstGeom>
          <a:noFill/>
        </p:spPr>
        <p:txBody>
          <a:bodyPr wrap="square" rtlCol="0">
            <a:spAutoFit/>
          </a:bodyPr>
          <a:lstStyle/>
          <a:p>
            <a:pPr algn="ctr"/>
            <a:r>
              <a:rPr lang="fr-FR" sz="6000" dirty="0" smtClean="0">
                <a:solidFill>
                  <a:srgbClr val="002060"/>
                </a:solidFill>
              </a:rPr>
              <a:t>Statistiques - Probabilités </a:t>
            </a:r>
          </a:p>
        </p:txBody>
      </p:sp>
      <p:pic>
        <p:nvPicPr>
          <p:cNvPr id="26628" name="Picture 4"/>
          <p:cNvPicPr>
            <a:picLocks noChangeAspect="1" noChangeArrowheads="1"/>
          </p:cNvPicPr>
          <p:nvPr/>
        </p:nvPicPr>
        <p:blipFill>
          <a:blip r:embed="rId2"/>
          <a:srcRect/>
          <a:stretch>
            <a:fillRect/>
          </a:stretch>
        </p:blipFill>
        <p:spPr bwMode="auto">
          <a:xfrm>
            <a:off x="3142571" y="2222021"/>
            <a:ext cx="3290887" cy="2433460"/>
          </a:xfrm>
          <a:prstGeom prst="rect">
            <a:avLst/>
          </a:prstGeom>
          <a:noFill/>
          <a:ln w="9525">
            <a:noFill/>
            <a:miter lim="800000"/>
            <a:headEnd/>
            <a:tailEnd/>
          </a:ln>
        </p:spPr>
      </p:pic>
    </p:spTree>
    <p:extLst>
      <p:ext uri="{BB962C8B-B14F-4D97-AF65-F5344CB8AC3E}">
        <p14:creationId xmlns:p14="http://schemas.microsoft.com/office/powerpoint/2010/main" xmlns="" val="2678735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92162"/>
          </a:xfrm>
        </p:spPr>
        <p:txBody>
          <a:bodyPr>
            <a:normAutofit fontScale="90000"/>
          </a:bodyPr>
          <a:lstStyle/>
          <a:p>
            <a:r>
              <a:rPr lang="fr-FR" dirty="0" smtClean="0"/>
              <a:t/>
            </a:r>
            <a:br>
              <a:rPr lang="fr-FR" dirty="0" smtClean="0"/>
            </a:br>
            <a:r>
              <a:rPr lang="fr-FR" dirty="0" smtClean="0">
                <a:solidFill>
                  <a:srgbClr val="0000FF"/>
                </a:solidFill>
              </a:rPr>
              <a:t>Dans le « socle commun … »</a:t>
            </a:r>
            <a:br>
              <a:rPr lang="fr-FR" dirty="0" smtClean="0">
                <a:solidFill>
                  <a:srgbClr val="0000FF"/>
                </a:solidFill>
              </a:rPr>
            </a:br>
            <a:endParaRPr lang="fr-FR" dirty="0">
              <a:solidFill>
                <a:srgbClr val="0000FF"/>
              </a:solidFill>
            </a:endParaRPr>
          </a:p>
        </p:txBody>
      </p:sp>
      <p:sp>
        <p:nvSpPr>
          <p:cNvPr id="3" name="Espace réservé du contenu 2"/>
          <p:cNvSpPr>
            <a:spLocks noGrp="1"/>
          </p:cNvSpPr>
          <p:nvPr>
            <p:ph idx="1"/>
          </p:nvPr>
        </p:nvSpPr>
        <p:spPr>
          <a:xfrm>
            <a:off x="620486" y="792162"/>
            <a:ext cx="8229600" cy="3842657"/>
          </a:xfrm>
        </p:spPr>
        <p:txBody>
          <a:bodyPr>
            <a:normAutofit/>
          </a:bodyPr>
          <a:lstStyle/>
          <a:p>
            <a:r>
              <a:rPr lang="fr-FR" sz="3600" dirty="0" smtClean="0">
                <a:solidFill>
                  <a:srgbClr val="002060"/>
                </a:solidFill>
              </a:rPr>
              <a:t>Représentations usuelles : tableaux, diagrammes, graphiques</a:t>
            </a:r>
          </a:p>
          <a:p>
            <a:r>
              <a:rPr lang="fr-FR" sz="3600" dirty="0" smtClean="0">
                <a:solidFill>
                  <a:srgbClr val="002060"/>
                </a:solidFill>
              </a:rPr>
              <a:t>Notions fondamentales de statistique descriptive (maximum, minimum, fréquence, moyenne)</a:t>
            </a:r>
          </a:p>
          <a:p>
            <a:r>
              <a:rPr lang="fr-FR" sz="3600" dirty="0" smtClean="0">
                <a:solidFill>
                  <a:srgbClr val="002060"/>
                </a:solidFill>
              </a:rPr>
              <a:t>Notions de chance ou de probabilité</a:t>
            </a:r>
            <a:endParaRPr lang="fr-FR" sz="36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10</a:t>
            </a:fld>
            <a:endParaRPr lang="fr-FR"/>
          </a:p>
        </p:txBody>
      </p:sp>
      <p:pic>
        <p:nvPicPr>
          <p:cNvPr id="16388" name="Picture 4"/>
          <p:cNvPicPr>
            <a:picLocks noChangeAspect="1" noChangeArrowheads="1"/>
          </p:cNvPicPr>
          <p:nvPr/>
        </p:nvPicPr>
        <p:blipFill>
          <a:blip r:embed="rId2"/>
          <a:srcRect/>
          <a:stretch>
            <a:fillRect/>
          </a:stretch>
        </p:blipFill>
        <p:spPr bwMode="auto">
          <a:xfrm>
            <a:off x="2941186" y="4634819"/>
            <a:ext cx="3041781" cy="17467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34144"/>
            <a:ext cx="8229600" cy="5092022"/>
          </a:xfrm>
        </p:spPr>
        <p:txBody>
          <a:bodyPr>
            <a:normAutofit/>
          </a:bodyPr>
          <a:lstStyle/>
          <a:p>
            <a:pPr algn="ctr">
              <a:buNone/>
            </a:pPr>
            <a:r>
              <a:rPr lang="fr-FR" sz="6000" dirty="0" smtClean="0">
                <a:solidFill>
                  <a:srgbClr val="7030A0"/>
                </a:solidFill>
              </a:rPr>
              <a:t>Structure</a:t>
            </a:r>
          </a:p>
          <a:p>
            <a:pPr algn="ctr">
              <a:buNone/>
            </a:pPr>
            <a:r>
              <a:rPr lang="fr-FR" sz="6000" dirty="0" smtClean="0">
                <a:solidFill>
                  <a:srgbClr val="7030A0"/>
                </a:solidFill>
              </a:rPr>
              <a:t> des</a:t>
            </a:r>
          </a:p>
          <a:p>
            <a:pPr algn="ctr">
              <a:buNone/>
            </a:pPr>
            <a:r>
              <a:rPr lang="fr-FR" sz="6000" dirty="0" smtClean="0">
                <a:solidFill>
                  <a:srgbClr val="7030A0"/>
                </a:solidFill>
              </a:rPr>
              <a:t> programmes</a:t>
            </a:r>
          </a:p>
          <a:p>
            <a:pPr algn="ctr">
              <a:buNone/>
            </a:pPr>
            <a:r>
              <a:rPr lang="fr-FR" sz="4800" dirty="0" smtClean="0">
                <a:solidFill>
                  <a:srgbClr val="7030A0"/>
                </a:solidFill>
              </a:rPr>
              <a:t>(différentes parties)</a:t>
            </a:r>
            <a:endParaRPr lang="fr-FR" sz="4800" dirty="0">
              <a:solidFill>
                <a:srgbClr val="7030A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800" dirty="0" smtClean="0">
                <a:solidFill>
                  <a:srgbClr val="0000FF"/>
                </a:solidFill>
              </a:rPr>
              <a:t>Au collège – Organisation des contenus :</a:t>
            </a:r>
            <a:endParaRPr lang="fr-FR" sz="3800" dirty="0">
              <a:solidFill>
                <a:srgbClr val="0000FF"/>
              </a:solidFill>
            </a:endParaRPr>
          </a:p>
        </p:txBody>
      </p:sp>
      <p:sp>
        <p:nvSpPr>
          <p:cNvPr id="3" name="Espace réservé du contenu 2"/>
          <p:cNvSpPr>
            <a:spLocks noGrp="1"/>
          </p:cNvSpPr>
          <p:nvPr>
            <p:ph idx="1"/>
          </p:nvPr>
        </p:nvSpPr>
        <p:spPr/>
        <p:txBody>
          <a:bodyPr>
            <a:normAutofit/>
          </a:bodyPr>
          <a:lstStyle/>
          <a:p>
            <a:r>
              <a:rPr lang="fr-FR" sz="3600" dirty="0" smtClean="0">
                <a:solidFill>
                  <a:srgbClr val="002060"/>
                </a:solidFill>
              </a:rPr>
              <a:t>Organisation et gestion de données, fonctions</a:t>
            </a:r>
          </a:p>
          <a:p>
            <a:r>
              <a:rPr lang="fr-FR" sz="3600" dirty="0" smtClean="0">
                <a:solidFill>
                  <a:srgbClr val="002060"/>
                </a:solidFill>
              </a:rPr>
              <a:t>Nombres et calculs</a:t>
            </a:r>
          </a:p>
          <a:p>
            <a:r>
              <a:rPr lang="fr-FR" sz="3600" dirty="0" smtClean="0">
                <a:solidFill>
                  <a:srgbClr val="002060"/>
                </a:solidFill>
              </a:rPr>
              <a:t>Géométrie</a:t>
            </a:r>
          </a:p>
          <a:p>
            <a:r>
              <a:rPr lang="fr-FR" sz="3600" dirty="0" smtClean="0">
                <a:solidFill>
                  <a:srgbClr val="002060"/>
                </a:solidFill>
              </a:rPr>
              <a:t>Grandeurs et mesures</a:t>
            </a:r>
            <a:endParaRPr lang="fr-FR" sz="36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00FF"/>
                </a:solidFill>
              </a:rPr>
              <a:t>En seconde </a:t>
            </a:r>
            <a:r>
              <a:rPr lang="fr-FR" sz="4000" dirty="0" smtClean="0">
                <a:solidFill>
                  <a:srgbClr val="0000FF"/>
                </a:solidFill>
              </a:rPr>
              <a:t>(BO n°30 du 23/07/09) </a:t>
            </a:r>
            <a:r>
              <a:rPr lang="fr-FR" dirty="0" smtClean="0">
                <a:solidFill>
                  <a:srgbClr val="0000FF"/>
                </a:solidFill>
              </a:rPr>
              <a:t>:</a:t>
            </a:r>
            <a:endParaRPr lang="fr-FR" dirty="0">
              <a:solidFill>
                <a:srgbClr val="0000FF"/>
              </a:solidFill>
            </a:endParaRPr>
          </a:p>
        </p:txBody>
      </p:sp>
      <p:sp>
        <p:nvSpPr>
          <p:cNvPr id="3" name="Espace réservé du contenu 2"/>
          <p:cNvSpPr>
            <a:spLocks noGrp="1"/>
          </p:cNvSpPr>
          <p:nvPr>
            <p:ph idx="1"/>
          </p:nvPr>
        </p:nvSpPr>
        <p:spPr>
          <a:xfrm>
            <a:off x="457200" y="1578430"/>
            <a:ext cx="8229600" cy="4547736"/>
          </a:xfrm>
        </p:spPr>
        <p:txBody>
          <a:bodyPr>
            <a:normAutofit lnSpcReduction="10000"/>
          </a:bodyPr>
          <a:lstStyle/>
          <a:p>
            <a:pPr>
              <a:buNone/>
            </a:pPr>
            <a:r>
              <a:rPr lang="fr-FR" dirty="0" smtClean="0">
                <a:solidFill>
                  <a:srgbClr val="002060"/>
                </a:solidFill>
              </a:rPr>
              <a:t>Le programme est divisé en trois parties :</a:t>
            </a:r>
          </a:p>
          <a:p>
            <a:r>
              <a:rPr lang="fr-FR" dirty="0" smtClean="0">
                <a:solidFill>
                  <a:srgbClr val="002060"/>
                </a:solidFill>
              </a:rPr>
              <a:t>Fonctions</a:t>
            </a:r>
          </a:p>
          <a:p>
            <a:r>
              <a:rPr lang="fr-FR" dirty="0" smtClean="0">
                <a:solidFill>
                  <a:srgbClr val="002060"/>
                </a:solidFill>
              </a:rPr>
              <a:t>Géométrie</a:t>
            </a:r>
          </a:p>
          <a:p>
            <a:r>
              <a:rPr lang="fr-FR" dirty="0" smtClean="0">
                <a:solidFill>
                  <a:srgbClr val="002060"/>
                </a:solidFill>
              </a:rPr>
              <a:t>Statistiques et probabilités</a:t>
            </a:r>
          </a:p>
          <a:p>
            <a:pPr>
              <a:buNone/>
            </a:pPr>
            <a:endParaRPr lang="fr-FR" dirty="0" smtClean="0">
              <a:solidFill>
                <a:srgbClr val="002060"/>
              </a:solidFill>
            </a:endParaRPr>
          </a:p>
          <a:p>
            <a:pPr>
              <a:buNone/>
            </a:pPr>
            <a:r>
              <a:rPr lang="fr-FR" dirty="0" smtClean="0">
                <a:solidFill>
                  <a:srgbClr val="002060"/>
                </a:solidFill>
              </a:rPr>
              <a:t>et deux thèmes « transversaux » :</a:t>
            </a:r>
          </a:p>
          <a:p>
            <a:r>
              <a:rPr lang="fr-FR" dirty="0" smtClean="0">
                <a:solidFill>
                  <a:srgbClr val="002060"/>
                </a:solidFill>
              </a:rPr>
              <a:t>Algorithmique</a:t>
            </a:r>
          </a:p>
          <a:p>
            <a:r>
              <a:rPr lang="fr-FR" dirty="0" smtClean="0">
                <a:solidFill>
                  <a:srgbClr val="002060"/>
                </a:solidFill>
              </a:rPr>
              <a:t>Notations et raisonnement mathématique</a:t>
            </a:r>
          </a:p>
          <a:p>
            <a:endParaRPr lang="fr-FR" sz="36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2143" y="794657"/>
            <a:ext cx="8414657" cy="1926772"/>
          </a:xfrm>
        </p:spPr>
        <p:txBody>
          <a:bodyPr>
            <a:noAutofit/>
          </a:bodyPr>
          <a:lstStyle/>
          <a:p>
            <a:r>
              <a:rPr lang="fr-FR" sz="2800" dirty="0" smtClean="0">
                <a:solidFill>
                  <a:srgbClr val="0000FF"/>
                </a:solidFill>
              </a:rPr>
              <a:t>En 1</a:t>
            </a:r>
            <a:r>
              <a:rPr lang="fr-FR" sz="2800" baseline="30000" dirty="0" smtClean="0">
                <a:solidFill>
                  <a:srgbClr val="0000FF"/>
                </a:solidFill>
              </a:rPr>
              <a:t>ère</a:t>
            </a:r>
            <a:r>
              <a:rPr lang="fr-FR" sz="2800" dirty="0" smtClean="0">
                <a:solidFill>
                  <a:srgbClr val="0000FF"/>
                </a:solidFill>
              </a:rPr>
              <a:t> S – programme rentrée 2011</a:t>
            </a:r>
            <a:br>
              <a:rPr lang="fr-FR" sz="2800" dirty="0" smtClean="0">
                <a:solidFill>
                  <a:srgbClr val="0000FF"/>
                </a:solidFill>
              </a:rPr>
            </a:br>
            <a:r>
              <a:rPr lang="fr-FR" sz="2800" dirty="0" smtClean="0">
                <a:solidFill>
                  <a:srgbClr val="0000FF"/>
                </a:solidFill>
              </a:rPr>
              <a:t>(BO spécial n°9 du 30/09/10)</a:t>
            </a:r>
            <a:br>
              <a:rPr lang="fr-FR" sz="2800" dirty="0" smtClean="0">
                <a:solidFill>
                  <a:srgbClr val="0000FF"/>
                </a:solidFill>
              </a:rPr>
            </a:br>
            <a:r>
              <a:rPr lang="fr-FR" sz="2800" dirty="0" smtClean="0">
                <a:solidFill>
                  <a:srgbClr val="0000FF"/>
                </a:solidFill>
              </a:rPr>
              <a:t>En 1</a:t>
            </a:r>
            <a:r>
              <a:rPr lang="fr-FR" sz="2800" baseline="30000" dirty="0" smtClean="0">
                <a:solidFill>
                  <a:srgbClr val="0000FF"/>
                </a:solidFill>
              </a:rPr>
              <a:t>ère</a:t>
            </a:r>
            <a:r>
              <a:rPr lang="fr-FR" sz="2800" dirty="0" smtClean="0">
                <a:solidFill>
                  <a:srgbClr val="0000FF"/>
                </a:solidFill>
              </a:rPr>
              <a:t> STI2D / STL – programme rentrée 2011 </a:t>
            </a:r>
            <a:br>
              <a:rPr lang="fr-FR" sz="2800" dirty="0" smtClean="0">
                <a:solidFill>
                  <a:srgbClr val="0000FF"/>
                </a:solidFill>
              </a:rPr>
            </a:br>
            <a:r>
              <a:rPr lang="fr-FR" sz="2800" dirty="0" smtClean="0">
                <a:solidFill>
                  <a:srgbClr val="0000FF"/>
                </a:solidFill>
              </a:rPr>
              <a:t>(BO spécial n°3 du 17/03/11)</a:t>
            </a:r>
            <a:br>
              <a:rPr lang="fr-FR" sz="2800" dirty="0" smtClean="0">
                <a:solidFill>
                  <a:srgbClr val="0000FF"/>
                </a:solidFill>
              </a:rPr>
            </a:br>
            <a:r>
              <a:rPr lang="fr-FR" sz="2800" i="1" dirty="0" smtClean="0">
                <a:solidFill>
                  <a:srgbClr val="0000FF"/>
                </a:solidFill>
              </a:rPr>
              <a:t>En terminale S, STI2D, STL </a:t>
            </a:r>
            <a:r>
              <a:rPr lang="fr-FR" sz="2800" i="1" dirty="0" err="1" smtClean="0">
                <a:solidFill>
                  <a:srgbClr val="0000FF"/>
                </a:solidFill>
              </a:rPr>
              <a:t>spéc</a:t>
            </a:r>
            <a:r>
              <a:rPr lang="fr-FR" sz="2800" i="1" dirty="0" smtClean="0">
                <a:solidFill>
                  <a:srgbClr val="0000FF"/>
                </a:solidFill>
              </a:rPr>
              <a:t>. SPCL – rentrée 2012</a:t>
            </a:r>
            <a:br>
              <a:rPr lang="fr-FR" sz="2800" i="1" dirty="0" smtClean="0">
                <a:solidFill>
                  <a:srgbClr val="0000FF"/>
                </a:solidFill>
              </a:rPr>
            </a:br>
            <a:r>
              <a:rPr lang="fr-FR" sz="2800" dirty="0" smtClean="0">
                <a:solidFill>
                  <a:srgbClr val="0000FF"/>
                </a:solidFill>
              </a:rPr>
              <a:t> (BO spécial n°8 du 13/10/11) </a:t>
            </a:r>
            <a:r>
              <a:rPr lang="fr-FR" sz="2800" i="1" dirty="0" smtClean="0">
                <a:solidFill>
                  <a:srgbClr val="0000FF"/>
                </a:solidFill>
              </a:rPr>
              <a:t/>
            </a:r>
            <a:br>
              <a:rPr lang="fr-FR" sz="2800" i="1" dirty="0" smtClean="0">
                <a:solidFill>
                  <a:srgbClr val="0000FF"/>
                </a:solidFill>
              </a:rPr>
            </a:br>
            <a:endParaRPr lang="fr-FR" sz="2800" i="1" dirty="0">
              <a:solidFill>
                <a:srgbClr val="0000FF"/>
              </a:solidFill>
            </a:endParaRPr>
          </a:p>
        </p:txBody>
      </p:sp>
      <p:sp>
        <p:nvSpPr>
          <p:cNvPr id="3" name="Espace réservé du contenu 2"/>
          <p:cNvSpPr>
            <a:spLocks noGrp="1"/>
          </p:cNvSpPr>
          <p:nvPr>
            <p:ph idx="1"/>
          </p:nvPr>
        </p:nvSpPr>
        <p:spPr>
          <a:xfrm>
            <a:off x="272143" y="2985178"/>
            <a:ext cx="8643257" cy="3872822"/>
          </a:xfrm>
        </p:spPr>
        <p:txBody>
          <a:bodyPr>
            <a:normAutofit/>
          </a:bodyPr>
          <a:lstStyle/>
          <a:p>
            <a:r>
              <a:rPr lang="fr-FR" sz="2800" dirty="0" smtClean="0">
                <a:solidFill>
                  <a:srgbClr val="002060"/>
                </a:solidFill>
              </a:rPr>
              <a:t>Analyse              </a:t>
            </a:r>
            <a:r>
              <a:rPr lang="fr-FR" sz="2800" i="1" dirty="0" err="1" smtClean="0">
                <a:solidFill>
                  <a:srgbClr val="002060"/>
                </a:solidFill>
              </a:rPr>
              <a:t>Analyse</a:t>
            </a:r>
            <a:endParaRPr lang="fr-FR" sz="2800" i="1" dirty="0" smtClean="0">
              <a:solidFill>
                <a:srgbClr val="002060"/>
              </a:solidFill>
            </a:endParaRPr>
          </a:p>
          <a:p>
            <a:r>
              <a:rPr lang="fr-FR" sz="2800" dirty="0" smtClean="0">
                <a:solidFill>
                  <a:srgbClr val="002060"/>
                </a:solidFill>
              </a:rPr>
              <a:t>Géométrie         </a:t>
            </a:r>
            <a:r>
              <a:rPr lang="fr-FR" sz="2800" i="1" dirty="0" err="1" smtClean="0">
                <a:solidFill>
                  <a:srgbClr val="002060"/>
                </a:solidFill>
              </a:rPr>
              <a:t>Géométrie</a:t>
            </a:r>
            <a:r>
              <a:rPr lang="fr-FR" sz="2800" i="1" dirty="0" smtClean="0">
                <a:solidFill>
                  <a:srgbClr val="002060"/>
                </a:solidFill>
              </a:rPr>
              <a:t>, nombres complexes</a:t>
            </a:r>
          </a:p>
          <a:p>
            <a:r>
              <a:rPr lang="fr-FR" sz="2800" dirty="0" smtClean="0">
                <a:solidFill>
                  <a:srgbClr val="002060"/>
                </a:solidFill>
              </a:rPr>
              <a:t>Statistiques et probabilités    </a:t>
            </a:r>
            <a:r>
              <a:rPr lang="fr-FR" sz="2800" i="1" dirty="0" err="1" smtClean="0">
                <a:solidFill>
                  <a:srgbClr val="002060"/>
                </a:solidFill>
              </a:rPr>
              <a:t>Probabilités</a:t>
            </a:r>
            <a:r>
              <a:rPr lang="fr-FR" sz="2800" i="1" dirty="0" smtClean="0">
                <a:solidFill>
                  <a:srgbClr val="002060"/>
                </a:solidFill>
              </a:rPr>
              <a:t> et statistiques</a:t>
            </a:r>
          </a:p>
          <a:p>
            <a:endParaRPr lang="fr-FR" sz="2800" dirty="0" smtClean="0">
              <a:solidFill>
                <a:srgbClr val="002060"/>
              </a:solidFill>
            </a:endParaRPr>
          </a:p>
          <a:p>
            <a:pPr>
              <a:buNone/>
            </a:pPr>
            <a:r>
              <a:rPr lang="fr-FR" sz="2800" dirty="0" smtClean="0">
                <a:solidFill>
                  <a:srgbClr val="002060"/>
                </a:solidFill>
              </a:rPr>
              <a:t>Thèmes « transversaux » (1</a:t>
            </a:r>
            <a:r>
              <a:rPr lang="fr-FR" sz="2800" baseline="30000" dirty="0" smtClean="0">
                <a:solidFill>
                  <a:srgbClr val="002060"/>
                </a:solidFill>
              </a:rPr>
              <a:t>ère</a:t>
            </a:r>
            <a:r>
              <a:rPr lang="fr-FR" sz="2800" dirty="0" smtClean="0">
                <a:solidFill>
                  <a:srgbClr val="002060"/>
                </a:solidFill>
              </a:rPr>
              <a:t> et terminale) :</a:t>
            </a:r>
          </a:p>
          <a:p>
            <a:r>
              <a:rPr lang="fr-FR" sz="2800" dirty="0" smtClean="0">
                <a:solidFill>
                  <a:srgbClr val="002060"/>
                </a:solidFill>
              </a:rPr>
              <a:t>Algorithmique</a:t>
            </a:r>
          </a:p>
          <a:p>
            <a:r>
              <a:rPr lang="fr-FR" sz="2800" dirty="0" smtClean="0">
                <a:solidFill>
                  <a:srgbClr val="002060"/>
                </a:solidFill>
              </a:rPr>
              <a:t>Notations et raisonnement mathématiques</a:t>
            </a:r>
            <a:endParaRPr lang="fr-FR" sz="28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46138"/>
            <a:ext cx="8229600" cy="1143000"/>
          </a:xfrm>
        </p:spPr>
        <p:txBody>
          <a:bodyPr>
            <a:normAutofit fontScale="90000"/>
          </a:bodyPr>
          <a:lstStyle/>
          <a:p>
            <a:r>
              <a:rPr lang="fr-FR" i="1" dirty="0" smtClean="0">
                <a:solidFill>
                  <a:srgbClr val="0000FF"/>
                </a:solidFill>
              </a:rPr>
              <a:t>En terminale STL </a:t>
            </a:r>
            <a:br>
              <a:rPr lang="fr-FR" i="1" dirty="0" smtClean="0">
                <a:solidFill>
                  <a:srgbClr val="0000FF"/>
                </a:solidFill>
              </a:rPr>
            </a:br>
            <a:r>
              <a:rPr lang="fr-FR" i="1" dirty="0" smtClean="0">
                <a:solidFill>
                  <a:srgbClr val="0000FF"/>
                </a:solidFill>
              </a:rPr>
              <a:t>spécialité biotechnologies</a:t>
            </a:r>
            <a:br>
              <a:rPr lang="fr-FR" i="1" dirty="0" smtClean="0">
                <a:solidFill>
                  <a:srgbClr val="0000FF"/>
                </a:solidFill>
              </a:rPr>
            </a:br>
            <a:r>
              <a:rPr lang="fr-FR" i="1" dirty="0" smtClean="0">
                <a:solidFill>
                  <a:srgbClr val="0000FF"/>
                </a:solidFill>
              </a:rPr>
              <a:t> Rentrée 2012</a:t>
            </a:r>
            <a:br>
              <a:rPr lang="fr-FR" i="1" dirty="0" smtClean="0">
                <a:solidFill>
                  <a:srgbClr val="0000FF"/>
                </a:solidFill>
              </a:rPr>
            </a:br>
            <a:r>
              <a:rPr lang="fr-FR" dirty="0" smtClean="0">
                <a:solidFill>
                  <a:srgbClr val="0000FF"/>
                </a:solidFill>
              </a:rPr>
              <a:t> </a:t>
            </a:r>
            <a:r>
              <a:rPr lang="fr-FR" sz="3600" dirty="0" smtClean="0">
                <a:solidFill>
                  <a:srgbClr val="0000FF"/>
                </a:solidFill>
              </a:rPr>
              <a:t>(BO spécial n°8 du 13/10/11) </a:t>
            </a:r>
            <a:endParaRPr lang="fr-FR" sz="3600" i="1" dirty="0">
              <a:solidFill>
                <a:srgbClr val="0000FF"/>
              </a:solidFill>
            </a:endParaRPr>
          </a:p>
        </p:txBody>
      </p:sp>
      <p:sp>
        <p:nvSpPr>
          <p:cNvPr id="3" name="Espace réservé du contenu 2"/>
          <p:cNvSpPr>
            <a:spLocks noGrp="1"/>
          </p:cNvSpPr>
          <p:nvPr>
            <p:ph idx="1"/>
          </p:nvPr>
        </p:nvSpPr>
        <p:spPr>
          <a:xfrm>
            <a:off x="457200" y="2723921"/>
            <a:ext cx="8229600" cy="3818393"/>
          </a:xfrm>
        </p:spPr>
        <p:txBody>
          <a:bodyPr/>
          <a:lstStyle/>
          <a:p>
            <a:r>
              <a:rPr lang="fr-FR" i="1" dirty="0" smtClean="0">
                <a:solidFill>
                  <a:srgbClr val="002060"/>
                </a:solidFill>
              </a:rPr>
              <a:t>Analyse</a:t>
            </a:r>
          </a:p>
          <a:p>
            <a:r>
              <a:rPr lang="fr-FR" i="1" dirty="0" smtClean="0">
                <a:solidFill>
                  <a:srgbClr val="002060"/>
                </a:solidFill>
              </a:rPr>
              <a:t>Statistique et probabilités</a:t>
            </a:r>
          </a:p>
          <a:p>
            <a:endParaRPr lang="fr-FR" dirty="0" smtClean="0">
              <a:solidFill>
                <a:srgbClr val="002060"/>
              </a:solidFill>
            </a:endParaRPr>
          </a:p>
          <a:p>
            <a:pPr>
              <a:buNone/>
            </a:pPr>
            <a:r>
              <a:rPr lang="fr-FR" dirty="0" smtClean="0">
                <a:solidFill>
                  <a:srgbClr val="002060"/>
                </a:solidFill>
              </a:rPr>
              <a:t>Thèmes « transversaux » :</a:t>
            </a:r>
          </a:p>
          <a:p>
            <a:r>
              <a:rPr lang="fr-FR" dirty="0" smtClean="0">
                <a:solidFill>
                  <a:srgbClr val="002060"/>
                </a:solidFill>
              </a:rPr>
              <a:t>Algorithmique</a:t>
            </a:r>
          </a:p>
          <a:p>
            <a:r>
              <a:rPr lang="fr-FR" dirty="0" smtClean="0">
                <a:solidFill>
                  <a:srgbClr val="002060"/>
                </a:solidFill>
              </a:rPr>
              <a:t>Notations et raisonnement mathématiques</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5171"/>
            <a:ext cx="8229600" cy="1143000"/>
          </a:xfrm>
        </p:spPr>
        <p:txBody>
          <a:bodyPr>
            <a:normAutofit fontScale="90000"/>
          </a:bodyPr>
          <a:lstStyle/>
          <a:p>
            <a:r>
              <a:rPr lang="fr-FR" sz="3200" dirty="0" smtClean="0">
                <a:solidFill>
                  <a:srgbClr val="0000FF"/>
                </a:solidFill>
              </a:rPr>
              <a:t>En 1</a:t>
            </a:r>
            <a:r>
              <a:rPr lang="fr-FR" sz="3200" baseline="30000" dirty="0" smtClean="0">
                <a:solidFill>
                  <a:srgbClr val="0000FF"/>
                </a:solidFill>
              </a:rPr>
              <a:t>ère</a:t>
            </a:r>
            <a:r>
              <a:rPr lang="fr-FR" sz="3200" dirty="0" smtClean="0">
                <a:solidFill>
                  <a:srgbClr val="0000FF"/>
                </a:solidFill>
              </a:rPr>
              <a:t> ES/L – programme rentrée 2011</a:t>
            </a:r>
            <a:br>
              <a:rPr lang="fr-FR" sz="3200" dirty="0" smtClean="0">
                <a:solidFill>
                  <a:srgbClr val="0000FF"/>
                </a:solidFill>
              </a:rPr>
            </a:br>
            <a:r>
              <a:rPr lang="fr-FR" sz="3200" dirty="0" smtClean="0">
                <a:solidFill>
                  <a:srgbClr val="0000FF"/>
                </a:solidFill>
              </a:rPr>
              <a:t>(BO spécial n°9 du 30/09/10)</a:t>
            </a:r>
            <a:br>
              <a:rPr lang="fr-FR" sz="3200" dirty="0" smtClean="0">
                <a:solidFill>
                  <a:srgbClr val="0000FF"/>
                </a:solidFill>
              </a:rPr>
            </a:br>
            <a:r>
              <a:rPr lang="fr-FR" sz="3200" i="1" dirty="0" smtClean="0">
                <a:solidFill>
                  <a:srgbClr val="0000FF"/>
                </a:solidFill>
              </a:rPr>
              <a:t> En terminale ES/L– rentrée 2012</a:t>
            </a:r>
            <a:br>
              <a:rPr lang="fr-FR" sz="3200" i="1" dirty="0" smtClean="0">
                <a:solidFill>
                  <a:srgbClr val="0000FF"/>
                </a:solidFill>
              </a:rPr>
            </a:br>
            <a:r>
              <a:rPr lang="fr-FR" sz="3200" dirty="0" smtClean="0">
                <a:solidFill>
                  <a:srgbClr val="0000FF"/>
                </a:solidFill>
              </a:rPr>
              <a:t> (BO spécial n°8 du 13/10/11) </a:t>
            </a:r>
            <a:endParaRPr lang="fr-FR" sz="3200" dirty="0">
              <a:solidFill>
                <a:srgbClr val="0000FF"/>
              </a:solidFill>
            </a:endParaRPr>
          </a:p>
        </p:txBody>
      </p:sp>
      <p:sp>
        <p:nvSpPr>
          <p:cNvPr id="3" name="Espace réservé du contenu 2"/>
          <p:cNvSpPr>
            <a:spLocks noGrp="1"/>
          </p:cNvSpPr>
          <p:nvPr>
            <p:ph idx="1"/>
          </p:nvPr>
        </p:nvSpPr>
        <p:spPr>
          <a:xfrm>
            <a:off x="457200" y="2286000"/>
            <a:ext cx="7859486" cy="4158343"/>
          </a:xfrm>
        </p:spPr>
        <p:txBody>
          <a:bodyPr>
            <a:normAutofit fontScale="92500" lnSpcReduction="20000"/>
          </a:bodyPr>
          <a:lstStyle/>
          <a:p>
            <a:r>
              <a:rPr lang="fr-FR" sz="3600" dirty="0" smtClean="0">
                <a:solidFill>
                  <a:srgbClr val="002060"/>
                </a:solidFill>
              </a:rPr>
              <a:t>Algèbre et analyse           </a:t>
            </a:r>
            <a:r>
              <a:rPr lang="fr-FR" sz="3600" i="1" dirty="0" err="1" smtClean="0">
                <a:solidFill>
                  <a:srgbClr val="002060"/>
                </a:solidFill>
              </a:rPr>
              <a:t>Analyse</a:t>
            </a:r>
            <a:endParaRPr lang="fr-FR" sz="3600" i="1" dirty="0" smtClean="0">
              <a:solidFill>
                <a:srgbClr val="002060"/>
              </a:solidFill>
            </a:endParaRPr>
          </a:p>
          <a:p>
            <a:r>
              <a:rPr lang="fr-FR" sz="3600" dirty="0" smtClean="0">
                <a:solidFill>
                  <a:srgbClr val="002060"/>
                </a:solidFill>
              </a:rPr>
              <a:t>Statistiques et probabilités        </a:t>
            </a:r>
          </a:p>
          <a:p>
            <a:pPr>
              <a:buNone/>
            </a:pPr>
            <a:r>
              <a:rPr lang="fr-FR" sz="3600" i="1" dirty="0" smtClean="0">
                <a:solidFill>
                  <a:srgbClr val="002060"/>
                </a:solidFill>
              </a:rPr>
              <a:t>                      Probabilités et statistiques</a:t>
            </a:r>
          </a:p>
          <a:p>
            <a:endParaRPr lang="fr-FR" sz="3600" dirty="0" smtClean="0">
              <a:solidFill>
                <a:srgbClr val="002060"/>
              </a:solidFill>
            </a:endParaRPr>
          </a:p>
          <a:p>
            <a:pPr>
              <a:buNone/>
            </a:pPr>
            <a:r>
              <a:rPr lang="fr-FR" sz="3600" dirty="0" smtClean="0">
                <a:solidFill>
                  <a:srgbClr val="002060"/>
                </a:solidFill>
              </a:rPr>
              <a:t>Thèmes « transversaux » (1</a:t>
            </a:r>
            <a:r>
              <a:rPr lang="fr-FR" sz="3600" baseline="30000" dirty="0" smtClean="0">
                <a:solidFill>
                  <a:srgbClr val="002060"/>
                </a:solidFill>
              </a:rPr>
              <a:t>ère</a:t>
            </a:r>
            <a:r>
              <a:rPr lang="fr-FR" sz="3600" dirty="0" smtClean="0">
                <a:solidFill>
                  <a:srgbClr val="002060"/>
                </a:solidFill>
              </a:rPr>
              <a:t> et terminale) :</a:t>
            </a:r>
          </a:p>
          <a:p>
            <a:r>
              <a:rPr lang="fr-FR" sz="3600" dirty="0" smtClean="0">
                <a:solidFill>
                  <a:srgbClr val="002060"/>
                </a:solidFill>
              </a:rPr>
              <a:t>Algorithmique</a:t>
            </a:r>
          </a:p>
          <a:p>
            <a:r>
              <a:rPr lang="fr-FR" sz="3600" dirty="0" smtClean="0">
                <a:solidFill>
                  <a:srgbClr val="002060"/>
                </a:solidFill>
              </a:rPr>
              <a:t>Notations et raisonnement mathématiques</a:t>
            </a:r>
            <a:endParaRPr lang="fr-FR" sz="36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5171"/>
            <a:ext cx="8229600" cy="1143000"/>
          </a:xfrm>
        </p:spPr>
        <p:txBody>
          <a:bodyPr>
            <a:normAutofit fontScale="90000"/>
          </a:bodyPr>
          <a:lstStyle/>
          <a:p>
            <a:r>
              <a:rPr lang="fr-FR" sz="3200" dirty="0" smtClean="0">
                <a:solidFill>
                  <a:srgbClr val="0000FF"/>
                </a:solidFill>
              </a:rPr>
              <a:t>En 1</a:t>
            </a:r>
            <a:r>
              <a:rPr lang="fr-FR" sz="3200" baseline="30000" dirty="0" smtClean="0">
                <a:solidFill>
                  <a:srgbClr val="0000FF"/>
                </a:solidFill>
              </a:rPr>
              <a:t>ère</a:t>
            </a:r>
            <a:r>
              <a:rPr lang="fr-FR" sz="3200" dirty="0" smtClean="0">
                <a:solidFill>
                  <a:srgbClr val="0000FF"/>
                </a:solidFill>
              </a:rPr>
              <a:t> STMG – programme rentrée 2012</a:t>
            </a:r>
            <a:br>
              <a:rPr lang="fr-FR" sz="3200" dirty="0" smtClean="0">
                <a:solidFill>
                  <a:srgbClr val="0000FF"/>
                </a:solidFill>
              </a:rPr>
            </a:br>
            <a:r>
              <a:rPr lang="fr-FR" sz="3200" i="1" dirty="0" smtClean="0">
                <a:solidFill>
                  <a:srgbClr val="0000FF"/>
                </a:solidFill>
              </a:rPr>
              <a:t> En terminale STMG – rentrée 2013</a:t>
            </a:r>
            <a:br>
              <a:rPr lang="fr-FR" sz="3200" i="1" dirty="0" smtClean="0">
                <a:solidFill>
                  <a:srgbClr val="0000FF"/>
                </a:solidFill>
              </a:rPr>
            </a:br>
            <a:r>
              <a:rPr lang="fr-FR" sz="3200" dirty="0" smtClean="0">
                <a:solidFill>
                  <a:srgbClr val="0000FF"/>
                </a:solidFill>
              </a:rPr>
              <a:t> (BO n°6 du 09/02/12) </a:t>
            </a:r>
            <a:endParaRPr lang="fr-FR" sz="3200" dirty="0">
              <a:solidFill>
                <a:srgbClr val="0000FF"/>
              </a:solidFill>
            </a:endParaRPr>
          </a:p>
        </p:txBody>
      </p:sp>
      <p:sp>
        <p:nvSpPr>
          <p:cNvPr id="3" name="Espace réservé du contenu 2"/>
          <p:cNvSpPr>
            <a:spLocks noGrp="1"/>
          </p:cNvSpPr>
          <p:nvPr>
            <p:ph idx="1"/>
          </p:nvPr>
        </p:nvSpPr>
        <p:spPr>
          <a:xfrm>
            <a:off x="457200" y="2286000"/>
            <a:ext cx="7859486" cy="4158343"/>
          </a:xfrm>
        </p:spPr>
        <p:txBody>
          <a:bodyPr>
            <a:normAutofit fontScale="77500" lnSpcReduction="20000"/>
          </a:bodyPr>
          <a:lstStyle/>
          <a:p>
            <a:r>
              <a:rPr lang="fr-FR" sz="3600" dirty="0" smtClean="0">
                <a:solidFill>
                  <a:srgbClr val="002060"/>
                </a:solidFill>
              </a:rPr>
              <a:t>Feuilles automatisées de calcul</a:t>
            </a:r>
          </a:p>
          <a:p>
            <a:r>
              <a:rPr lang="fr-FR" sz="3600" dirty="0" smtClean="0">
                <a:solidFill>
                  <a:srgbClr val="002060"/>
                </a:solidFill>
              </a:rPr>
              <a:t>Information chiffrée</a:t>
            </a:r>
          </a:p>
          <a:p>
            <a:r>
              <a:rPr lang="fr-FR" sz="3600" dirty="0" smtClean="0">
                <a:solidFill>
                  <a:srgbClr val="002060"/>
                </a:solidFill>
              </a:rPr>
              <a:t>Suites et fonctions</a:t>
            </a:r>
          </a:p>
          <a:p>
            <a:r>
              <a:rPr lang="fr-FR" sz="3600" dirty="0" smtClean="0">
                <a:solidFill>
                  <a:srgbClr val="002060"/>
                </a:solidFill>
              </a:rPr>
              <a:t>Statistique et probabilités        </a:t>
            </a:r>
          </a:p>
          <a:p>
            <a:pPr>
              <a:buNone/>
            </a:pPr>
            <a:r>
              <a:rPr lang="fr-FR" sz="3600" i="1" dirty="0" smtClean="0">
                <a:solidFill>
                  <a:srgbClr val="002060"/>
                </a:solidFill>
              </a:rPr>
              <a:t>                      </a:t>
            </a:r>
          </a:p>
          <a:p>
            <a:endParaRPr lang="fr-FR" sz="3600" dirty="0" smtClean="0">
              <a:solidFill>
                <a:srgbClr val="002060"/>
              </a:solidFill>
            </a:endParaRPr>
          </a:p>
          <a:p>
            <a:pPr>
              <a:buNone/>
            </a:pPr>
            <a:r>
              <a:rPr lang="fr-FR" sz="3600" dirty="0" smtClean="0">
                <a:solidFill>
                  <a:srgbClr val="002060"/>
                </a:solidFill>
              </a:rPr>
              <a:t>Thèmes « transversaux » (1</a:t>
            </a:r>
            <a:r>
              <a:rPr lang="fr-FR" sz="3600" baseline="30000" dirty="0" smtClean="0">
                <a:solidFill>
                  <a:srgbClr val="002060"/>
                </a:solidFill>
              </a:rPr>
              <a:t>ère</a:t>
            </a:r>
            <a:r>
              <a:rPr lang="fr-FR" sz="3600" dirty="0" smtClean="0">
                <a:solidFill>
                  <a:srgbClr val="002060"/>
                </a:solidFill>
              </a:rPr>
              <a:t> et terminale) :</a:t>
            </a:r>
          </a:p>
          <a:p>
            <a:r>
              <a:rPr lang="fr-FR" sz="3600" dirty="0" smtClean="0">
                <a:solidFill>
                  <a:srgbClr val="002060"/>
                </a:solidFill>
              </a:rPr>
              <a:t>Algorithmique</a:t>
            </a:r>
          </a:p>
          <a:p>
            <a:r>
              <a:rPr lang="fr-FR" sz="3600" dirty="0" smtClean="0">
                <a:solidFill>
                  <a:srgbClr val="002060"/>
                </a:solidFill>
              </a:rPr>
              <a:t>Notations et raisonnement mathématiques</a:t>
            </a:r>
            <a:endParaRPr lang="fr-FR" sz="36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0630"/>
            <a:ext cx="8229600" cy="687268"/>
          </a:xfrm>
        </p:spPr>
        <p:txBody>
          <a:bodyPr>
            <a:normAutofit/>
          </a:bodyPr>
          <a:lstStyle/>
          <a:p>
            <a:r>
              <a:rPr lang="fr-FR" sz="3600" b="1" dirty="0" smtClean="0">
                <a:solidFill>
                  <a:srgbClr val="0000FF"/>
                </a:solidFill>
              </a:rPr>
              <a:t>Statistiques</a:t>
            </a:r>
            <a:r>
              <a:rPr lang="fr-FR" sz="2800" b="1" dirty="0" smtClean="0">
                <a:solidFill>
                  <a:srgbClr val="0000FF"/>
                </a:solidFill>
              </a:rPr>
              <a:t> de la quatrième à la </a:t>
            </a:r>
            <a:r>
              <a:rPr lang="fr-FR" sz="2800" b="1" dirty="0" smtClean="0">
                <a:solidFill>
                  <a:srgbClr val="970097"/>
                </a:solidFill>
              </a:rPr>
              <a:t>première</a:t>
            </a:r>
            <a:endParaRPr lang="fr-FR" sz="2800" b="1" dirty="0">
              <a:solidFill>
                <a:srgbClr val="970097"/>
              </a:solidFill>
            </a:endParaRPr>
          </a:p>
        </p:txBody>
      </p:sp>
      <p:sp>
        <p:nvSpPr>
          <p:cNvPr id="3" name="Espace réservé du contenu 2"/>
          <p:cNvSpPr>
            <a:spLocks noGrp="1"/>
          </p:cNvSpPr>
          <p:nvPr>
            <p:ph idx="1"/>
          </p:nvPr>
        </p:nvSpPr>
        <p:spPr>
          <a:xfrm>
            <a:off x="174170" y="1197427"/>
            <a:ext cx="8969829" cy="3951515"/>
          </a:xfrm>
        </p:spPr>
        <p:txBody>
          <a:bodyPr>
            <a:noAutofit/>
          </a:bodyPr>
          <a:lstStyle/>
          <a:p>
            <a:r>
              <a:rPr lang="fr-FR" sz="2600" b="1" dirty="0" smtClean="0">
                <a:solidFill>
                  <a:schemeClr val="tx1">
                    <a:lumMod val="85000"/>
                    <a:lumOff val="15000"/>
                  </a:schemeClr>
                </a:solidFill>
              </a:rPr>
              <a:t>Moyenne d’une série de données, moyenne pondérée (4</a:t>
            </a:r>
            <a:r>
              <a:rPr lang="fr-FR" sz="2600" b="1" baseline="30000" dirty="0" smtClean="0">
                <a:solidFill>
                  <a:schemeClr val="tx1">
                    <a:lumMod val="85000"/>
                    <a:lumOff val="15000"/>
                  </a:schemeClr>
                </a:solidFill>
              </a:rPr>
              <a:t>ème</a:t>
            </a:r>
            <a:r>
              <a:rPr lang="fr-FR" sz="2600" b="1" dirty="0" smtClean="0">
                <a:solidFill>
                  <a:schemeClr val="tx1">
                    <a:lumMod val="85000"/>
                    <a:lumOff val="15000"/>
                  </a:schemeClr>
                </a:solidFill>
              </a:rPr>
              <a:t> )</a:t>
            </a:r>
          </a:p>
          <a:p>
            <a:r>
              <a:rPr lang="fr-FR" sz="2600" b="1" dirty="0" smtClean="0">
                <a:solidFill>
                  <a:schemeClr val="tx1">
                    <a:lumMod val="85000"/>
                    <a:lumOff val="15000"/>
                  </a:schemeClr>
                </a:solidFill>
              </a:rPr>
              <a:t>Usage du tableur ou de la calculatrice (4</a:t>
            </a:r>
            <a:r>
              <a:rPr lang="fr-FR" sz="2600" b="1" baseline="30000" dirty="0" smtClean="0">
                <a:solidFill>
                  <a:schemeClr val="tx1">
                    <a:lumMod val="85000"/>
                    <a:lumOff val="15000"/>
                  </a:schemeClr>
                </a:solidFill>
              </a:rPr>
              <a:t>ème</a:t>
            </a:r>
            <a:r>
              <a:rPr lang="fr-FR" sz="2600" b="1" dirty="0" smtClean="0">
                <a:solidFill>
                  <a:schemeClr val="tx1">
                    <a:lumMod val="85000"/>
                    <a:lumOff val="15000"/>
                  </a:schemeClr>
                </a:solidFill>
              </a:rPr>
              <a:t> )</a:t>
            </a:r>
          </a:p>
          <a:p>
            <a:r>
              <a:rPr lang="fr-FR" sz="2600" b="1" dirty="0" smtClean="0">
                <a:solidFill>
                  <a:schemeClr val="tx1">
                    <a:lumMod val="85000"/>
                    <a:lumOff val="15000"/>
                  </a:schemeClr>
                </a:solidFill>
              </a:rPr>
              <a:t>Médiane, premier et troisième quartiles (3</a:t>
            </a:r>
            <a:r>
              <a:rPr lang="fr-FR" sz="2600" b="1" baseline="30000" dirty="0" smtClean="0">
                <a:solidFill>
                  <a:schemeClr val="tx1">
                    <a:lumMod val="85000"/>
                    <a:lumOff val="15000"/>
                  </a:schemeClr>
                </a:solidFill>
              </a:rPr>
              <a:t>ème</a:t>
            </a:r>
            <a:r>
              <a:rPr lang="fr-FR" sz="2600" b="1" dirty="0" smtClean="0">
                <a:solidFill>
                  <a:schemeClr val="tx1">
                    <a:lumMod val="85000"/>
                    <a:lumOff val="15000"/>
                  </a:schemeClr>
                </a:solidFill>
              </a:rPr>
              <a:t> )</a:t>
            </a:r>
          </a:p>
          <a:p>
            <a:r>
              <a:rPr lang="fr-FR" sz="2600" b="1" dirty="0" smtClean="0">
                <a:solidFill>
                  <a:schemeClr val="tx1">
                    <a:lumMod val="85000"/>
                    <a:lumOff val="15000"/>
                  </a:schemeClr>
                </a:solidFill>
              </a:rPr>
              <a:t>Étendue (3</a:t>
            </a:r>
            <a:r>
              <a:rPr lang="fr-FR" sz="2600" b="1" baseline="30000" dirty="0" smtClean="0">
                <a:solidFill>
                  <a:schemeClr val="tx1">
                    <a:lumMod val="85000"/>
                    <a:lumOff val="15000"/>
                  </a:schemeClr>
                </a:solidFill>
              </a:rPr>
              <a:t>ème</a:t>
            </a:r>
            <a:r>
              <a:rPr lang="fr-FR" sz="2600" b="1" dirty="0" smtClean="0">
                <a:solidFill>
                  <a:schemeClr val="tx1">
                    <a:lumMod val="85000"/>
                    <a:lumOff val="15000"/>
                  </a:schemeClr>
                </a:solidFill>
              </a:rPr>
              <a:t> )</a:t>
            </a:r>
          </a:p>
          <a:p>
            <a:r>
              <a:rPr lang="fr-FR" sz="2600" b="1" dirty="0" smtClean="0">
                <a:solidFill>
                  <a:schemeClr val="tx1">
                    <a:lumMod val="85000"/>
                    <a:lumOff val="15000"/>
                  </a:schemeClr>
                </a:solidFill>
              </a:rPr>
              <a:t>Passer des effectifs aux fréquences, calcul  des caractéristiques d’une série à partir des effectifs ou des fréquences (2</a:t>
            </a:r>
            <a:r>
              <a:rPr lang="fr-FR" sz="2600" b="1" baseline="30000" dirty="0" smtClean="0">
                <a:solidFill>
                  <a:schemeClr val="tx1">
                    <a:lumMod val="85000"/>
                    <a:lumOff val="15000"/>
                  </a:schemeClr>
                </a:solidFill>
              </a:rPr>
              <a:t>nde</a:t>
            </a:r>
            <a:r>
              <a:rPr lang="fr-FR" sz="2600" b="1" dirty="0" smtClean="0">
                <a:solidFill>
                  <a:schemeClr val="tx1">
                    <a:lumMod val="85000"/>
                    <a:lumOff val="15000"/>
                  </a:schemeClr>
                </a:solidFill>
              </a:rPr>
              <a:t>) </a:t>
            </a:r>
          </a:p>
          <a:p>
            <a:r>
              <a:rPr lang="fr-FR" sz="2600" b="1" dirty="0" smtClean="0">
                <a:solidFill>
                  <a:schemeClr val="tx1">
                    <a:lumMod val="85000"/>
                    <a:lumOff val="15000"/>
                  </a:schemeClr>
                </a:solidFill>
              </a:rPr>
              <a:t>Effectifs cumulés, fréquences cumulées (2</a:t>
            </a:r>
            <a:r>
              <a:rPr lang="fr-FR" sz="2600" b="1" baseline="30000" dirty="0" smtClean="0">
                <a:solidFill>
                  <a:schemeClr val="tx1">
                    <a:lumMod val="85000"/>
                    <a:lumOff val="15000"/>
                  </a:schemeClr>
                </a:solidFill>
              </a:rPr>
              <a:t>nde</a:t>
            </a:r>
            <a:r>
              <a:rPr lang="fr-FR" sz="2600" b="1" dirty="0" smtClean="0">
                <a:solidFill>
                  <a:schemeClr val="tx1">
                    <a:lumMod val="85000"/>
                    <a:lumOff val="15000"/>
                  </a:schemeClr>
                </a:solidFill>
              </a:rPr>
              <a:t> )</a:t>
            </a:r>
          </a:p>
          <a:p>
            <a:r>
              <a:rPr lang="fr-FR" sz="2600" b="1" dirty="0" smtClean="0">
                <a:solidFill>
                  <a:schemeClr val="tx1">
                    <a:lumMod val="85000"/>
                    <a:lumOff val="15000"/>
                  </a:schemeClr>
                </a:solidFill>
              </a:rPr>
              <a:t>Représenter graphiquement une série statistique (2</a:t>
            </a:r>
            <a:r>
              <a:rPr lang="fr-FR" sz="2600" b="1" baseline="30000" dirty="0" smtClean="0">
                <a:solidFill>
                  <a:schemeClr val="tx1">
                    <a:lumMod val="85000"/>
                    <a:lumOff val="15000"/>
                  </a:schemeClr>
                </a:solidFill>
              </a:rPr>
              <a:t>nde</a:t>
            </a:r>
            <a:r>
              <a:rPr lang="fr-FR" sz="2600" b="1" dirty="0" smtClean="0">
                <a:solidFill>
                  <a:schemeClr val="tx1">
                    <a:lumMod val="85000"/>
                    <a:lumOff val="15000"/>
                  </a:schemeClr>
                </a:solidFill>
              </a:rPr>
              <a:t> )</a:t>
            </a:r>
          </a:p>
          <a:p>
            <a:r>
              <a:rPr lang="fr-FR" sz="2600" b="1" dirty="0" smtClean="0">
                <a:solidFill>
                  <a:schemeClr val="tx1">
                    <a:lumMod val="85000"/>
                    <a:lumOff val="15000"/>
                  </a:schemeClr>
                </a:solidFill>
              </a:rPr>
              <a:t>Utiliser un logiciel on une calculatrice pour étudier une série statistique (2</a:t>
            </a:r>
            <a:r>
              <a:rPr lang="fr-FR" sz="2600" b="1" baseline="30000" dirty="0" smtClean="0">
                <a:solidFill>
                  <a:schemeClr val="tx1">
                    <a:lumMod val="85000"/>
                    <a:lumOff val="15000"/>
                  </a:schemeClr>
                </a:solidFill>
              </a:rPr>
              <a:t>nde</a:t>
            </a:r>
            <a:r>
              <a:rPr lang="fr-FR" sz="2600" b="1" dirty="0" smtClean="0">
                <a:solidFill>
                  <a:schemeClr val="tx1">
                    <a:lumMod val="85000"/>
                    <a:lumOff val="15000"/>
                  </a:schemeClr>
                </a:solidFill>
              </a:rPr>
              <a:t> ) …</a:t>
            </a:r>
          </a:p>
          <a:p>
            <a:pPr>
              <a:buNone/>
            </a:pPr>
            <a:endParaRPr lang="fr-FR" sz="2400" b="1" dirty="0">
              <a:solidFill>
                <a:srgbClr val="00009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18</a:t>
            </a:fld>
            <a:endParaRPr lang="fr-FR"/>
          </a:p>
        </p:txBody>
      </p:sp>
    </p:spTree>
    <p:extLst>
      <p:ext uri="{BB962C8B-B14F-4D97-AF65-F5344CB8AC3E}">
        <p14:creationId xmlns:p14="http://schemas.microsoft.com/office/powerpoint/2010/main" xmlns="" val="20216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noGrp="1"/>
          </p:cNvSpPr>
          <p:nvPr>
            <p:ph idx="1"/>
          </p:nvPr>
        </p:nvSpPr>
        <p:spPr>
          <a:xfrm>
            <a:off x="457200" y="685800"/>
            <a:ext cx="8229600" cy="544036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b="1" dirty="0" smtClean="0">
                <a:solidFill>
                  <a:srgbClr val="970097"/>
                </a:solidFill>
              </a:rPr>
              <a:t>Caractéristiques de dispersion</a:t>
            </a:r>
          </a:p>
          <a:p>
            <a:pPr marL="457200" lvl="1" indent="0">
              <a:buFont typeface="Arial"/>
              <a:buNone/>
            </a:pPr>
            <a:r>
              <a:rPr lang="fr-FR" sz="3200" dirty="0" smtClean="0">
                <a:solidFill>
                  <a:srgbClr val="970097"/>
                </a:solidFill>
              </a:rPr>
              <a:t>Variance, écart type</a:t>
            </a:r>
          </a:p>
          <a:p>
            <a:pPr marL="457200" lvl="1" indent="0" algn="ctr">
              <a:buNone/>
            </a:pPr>
            <a:r>
              <a:rPr lang="fr-FR" sz="3200" b="1" dirty="0" smtClean="0">
                <a:solidFill>
                  <a:srgbClr val="970097"/>
                </a:solidFill>
              </a:rPr>
              <a:t>Utiliser de façon appropriée les deux couples (médiane – écart interquartile) </a:t>
            </a:r>
          </a:p>
          <a:p>
            <a:pPr marL="457200" lvl="1" indent="0" algn="ctr">
              <a:buNone/>
            </a:pPr>
            <a:r>
              <a:rPr lang="fr-FR" sz="3200" b="1" dirty="0" smtClean="0">
                <a:solidFill>
                  <a:srgbClr val="970097"/>
                </a:solidFill>
              </a:rPr>
              <a:t>et </a:t>
            </a:r>
          </a:p>
          <a:p>
            <a:pPr marL="457200" lvl="1" indent="0" algn="ctr">
              <a:buNone/>
            </a:pPr>
            <a:r>
              <a:rPr lang="fr-FR" sz="3200" b="1" dirty="0" smtClean="0">
                <a:solidFill>
                  <a:srgbClr val="970097"/>
                </a:solidFill>
              </a:rPr>
              <a:t>(moyenne – écart type) …</a:t>
            </a:r>
            <a:endParaRPr lang="fr-FR" b="1" dirty="0" smtClean="0">
              <a:solidFill>
                <a:srgbClr val="970097"/>
              </a:solidFill>
            </a:endParaRPr>
          </a:p>
          <a:p>
            <a:r>
              <a:rPr lang="fr-FR" b="1" dirty="0" smtClean="0">
                <a:solidFill>
                  <a:srgbClr val="970097"/>
                </a:solidFill>
              </a:rPr>
              <a:t>Diagramme en boîte</a:t>
            </a:r>
            <a:r>
              <a:rPr lang="fr-FR" dirty="0" smtClean="0">
                <a:solidFill>
                  <a:srgbClr val="970097"/>
                </a:solidFill>
              </a:rPr>
              <a:t> (en ES/L et S)</a:t>
            </a:r>
          </a:p>
          <a:p>
            <a:pPr marL="0" indent="0">
              <a:spcBef>
                <a:spcPts val="0"/>
              </a:spcBef>
            </a:pPr>
            <a:r>
              <a:rPr lang="fr-FR" dirty="0" smtClean="0">
                <a:solidFill>
                  <a:srgbClr val="970097"/>
                </a:solidFill>
              </a:rPr>
              <a:t>   </a:t>
            </a:r>
            <a:r>
              <a:rPr lang="fr-FR" b="1" dirty="0" smtClean="0">
                <a:solidFill>
                  <a:srgbClr val="970097"/>
                </a:solidFill>
              </a:rPr>
              <a:t>Mener une comparaison pertinente de deux séries statistiques</a:t>
            </a:r>
            <a:r>
              <a:rPr lang="fr-FR" dirty="0" smtClean="0">
                <a:solidFill>
                  <a:srgbClr val="970097"/>
                </a:solidFill>
              </a:rPr>
              <a:t> à l’aide d’un logiciel ou d’une calculatrice ; exemples d’effets de structure lors du calcul de moyennes.</a:t>
            </a:r>
            <a:endParaRPr lang="fr-FR" dirty="0">
              <a:solidFill>
                <a:srgbClr val="970097"/>
              </a:solidFill>
            </a:endParaRPr>
          </a:p>
        </p:txBody>
      </p:sp>
      <p:sp>
        <p:nvSpPr>
          <p:cNvPr id="3" name="Espace réservé du numéro de diapositive 2"/>
          <p:cNvSpPr>
            <a:spLocks noGrp="1"/>
          </p:cNvSpPr>
          <p:nvPr>
            <p:ph type="sldNum" sz="quarter" idx="12"/>
          </p:nvPr>
        </p:nvSpPr>
        <p:spPr/>
        <p:txBody>
          <a:bodyPr/>
          <a:lstStyle/>
          <a:p>
            <a:fld id="{883001FE-FD45-C542-AE44-5544D73308CC}" type="slidenum">
              <a:rPr lang="fr-FR" smtClean="0"/>
              <a:pPr/>
              <a:t>19</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2143"/>
            <a:ext cx="8229600" cy="6324599"/>
          </a:xfrm>
        </p:spPr>
        <p:txBody>
          <a:bodyPr>
            <a:normAutofit lnSpcReduction="10000"/>
          </a:bodyPr>
          <a:lstStyle/>
          <a:p>
            <a:pPr>
              <a:buNone/>
            </a:pPr>
            <a:endParaRPr lang="fr-FR" dirty="0" smtClean="0">
              <a:solidFill>
                <a:srgbClr val="002060"/>
              </a:solidFill>
            </a:endParaRPr>
          </a:p>
          <a:p>
            <a:pPr>
              <a:buNone/>
            </a:pPr>
            <a:r>
              <a:rPr lang="fr-FR" dirty="0" smtClean="0">
                <a:solidFill>
                  <a:srgbClr val="002060"/>
                </a:solidFill>
              </a:rPr>
              <a:t>Deux grands domaines en statistique :</a:t>
            </a:r>
          </a:p>
          <a:p>
            <a:r>
              <a:rPr lang="fr-FR" u="sng" dirty="0" smtClean="0">
                <a:solidFill>
                  <a:srgbClr val="002060"/>
                </a:solidFill>
              </a:rPr>
              <a:t>Statistique descriptive</a:t>
            </a:r>
            <a:r>
              <a:rPr lang="fr-FR" dirty="0" smtClean="0">
                <a:solidFill>
                  <a:srgbClr val="002060"/>
                </a:solidFill>
              </a:rPr>
              <a:t> (exploratoire)</a:t>
            </a:r>
          </a:p>
          <a:p>
            <a:pPr>
              <a:buNone/>
            </a:pPr>
            <a:r>
              <a:rPr lang="fr-FR" dirty="0" smtClean="0">
                <a:solidFill>
                  <a:srgbClr val="002060"/>
                </a:solidFill>
              </a:rPr>
              <a:t>	analyse (numérique ou graphique) des propriétés des données observées : elle permet de présenter, décrire, résumer, mais pas d’expliquer</a:t>
            </a:r>
          </a:p>
          <a:p>
            <a:r>
              <a:rPr lang="fr-FR" u="sng" dirty="0" smtClean="0">
                <a:solidFill>
                  <a:srgbClr val="002060"/>
                </a:solidFill>
              </a:rPr>
              <a:t>Statistique </a:t>
            </a:r>
            <a:r>
              <a:rPr lang="fr-FR" u="sng" dirty="0" err="1" smtClean="0">
                <a:solidFill>
                  <a:srgbClr val="002060"/>
                </a:solidFill>
              </a:rPr>
              <a:t>inférentielle</a:t>
            </a:r>
            <a:r>
              <a:rPr lang="fr-FR" dirty="0" smtClean="0">
                <a:solidFill>
                  <a:srgbClr val="002060"/>
                </a:solidFill>
              </a:rPr>
              <a:t> (décisionnelle)</a:t>
            </a:r>
          </a:p>
          <a:p>
            <a:pPr>
              <a:buNone/>
            </a:pPr>
            <a:r>
              <a:rPr lang="fr-FR" dirty="0" smtClean="0">
                <a:solidFill>
                  <a:srgbClr val="002060"/>
                </a:solidFill>
              </a:rPr>
              <a:t>	recherche d’un modèle théorique compatible avec les données observées (tester des hypothèses, faire des prédictions à partir d’échantillons)</a:t>
            </a:r>
          </a:p>
          <a:p>
            <a:pPr>
              <a:buNone/>
            </a:pPr>
            <a:endParaRPr lang="fr-FR" dirty="0" smtClean="0">
              <a:solidFill>
                <a:srgbClr val="002060"/>
              </a:solidFill>
            </a:endParaRPr>
          </a:p>
          <a:p>
            <a:pPr>
              <a:buNone/>
            </a:pPr>
            <a:endParaRPr lang="fr-FR" dirty="0"/>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smtClean="0">
                <a:solidFill>
                  <a:srgbClr val="0000FF"/>
                </a:solidFill>
              </a:rPr>
              <a:t>Probabilités</a:t>
            </a:r>
            <a:r>
              <a:rPr lang="fr-FR" sz="3600" dirty="0" smtClean="0">
                <a:solidFill>
                  <a:srgbClr val="0000FF"/>
                </a:solidFill>
              </a:rPr>
              <a:t> </a:t>
            </a:r>
            <a:r>
              <a:rPr lang="fr-FR" sz="2800" dirty="0" smtClean="0">
                <a:solidFill>
                  <a:srgbClr val="0000FF"/>
                </a:solidFill>
              </a:rPr>
              <a:t>en </a:t>
            </a:r>
            <a:r>
              <a:rPr lang="fr-FR" sz="2800" dirty="0" smtClean="0">
                <a:solidFill>
                  <a:srgbClr val="008000"/>
                </a:solidFill>
              </a:rPr>
              <a:t>troisième</a:t>
            </a:r>
            <a:r>
              <a:rPr lang="fr-FR" sz="2800" dirty="0" smtClean="0">
                <a:solidFill>
                  <a:srgbClr val="0000FF"/>
                </a:solidFill>
              </a:rPr>
              <a:t> et </a:t>
            </a:r>
            <a:r>
              <a:rPr lang="fr-FR" sz="2800" dirty="0" smtClean="0"/>
              <a:t>seconde</a:t>
            </a:r>
            <a:endParaRPr lang="fr-FR" sz="2800" dirty="0"/>
          </a:p>
        </p:txBody>
      </p:sp>
      <p:sp>
        <p:nvSpPr>
          <p:cNvPr id="3" name="Espace réservé du contenu 2"/>
          <p:cNvSpPr>
            <a:spLocks noGrp="1"/>
          </p:cNvSpPr>
          <p:nvPr>
            <p:ph idx="1"/>
          </p:nvPr>
        </p:nvSpPr>
        <p:spPr>
          <a:xfrm>
            <a:off x="457200" y="1338142"/>
            <a:ext cx="8229600" cy="4992143"/>
          </a:xfrm>
        </p:spPr>
        <p:txBody>
          <a:bodyPr>
            <a:normAutofit fontScale="92500" lnSpcReduction="10000"/>
          </a:bodyPr>
          <a:lstStyle/>
          <a:p>
            <a:r>
              <a:rPr lang="fr-FR" dirty="0" smtClean="0">
                <a:solidFill>
                  <a:srgbClr val="008000"/>
                </a:solidFill>
              </a:rPr>
              <a:t>Notions élémentaires de probabilités : </a:t>
            </a:r>
            <a:r>
              <a:rPr lang="fr-FR" sz="2400" dirty="0" smtClean="0">
                <a:solidFill>
                  <a:srgbClr val="008000"/>
                </a:solidFill>
              </a:rPr>
              <a:t>à partir d’expérimentations permettant d’observer les fréquences des issues (pièces de monnaies, dés, roues de loterie, urnes…)</a:t>
            </a:r>
          </a:p>
          <a:p>
            <a:r>
              <a:rPr lang="fr-FR" dirty="0" smtClean="0">
                <a:solidFill>
                  <a:srgbClr val="008000"/>
                </a:solidFill>
              </a:rPr>
              <a:t>Calcul de probabilités : </a:t>
            </a:r>
            <a:r>
              <a:rPr lang="fr-FR" sz="2400" dirty="0" smtClean="0">
                <a:solidFill>
                  <a:srgbClr val="008000"/>
                </a:solidFill>
              </a:rPr>
              <a:t>modélisations simples de situations de la vie courante, </a:t>
            </a:r>
            <a:r>
              <a:rPr lang="fr-FR" sz="2400" u="sng" dirty="0" smtClean="0">
                <a:solidFill>
                  <a:srgbClr val="008000"/>
                </a:solidFill>
              </a:rPr>
              <a:t>expériences aléatoires à une ou deux épreuves.</a:t>
            </a:r>
          </a:p>
          <a:p>
            <a:r>
              <a:rPr lang="fr-FR" dirty="0" smtClean="0"/>
              <a:t>Probabilité d’un événement : </a:t>
            </a:r>
            <a:r>
              <a:rPr lang="fr-FR" sz="2400" dirty="0" smtClean="0"/>
              <a:t>somme des probabilités des événements élémentaires qui le constituent.</a:t>
            </a:r>
          </a:p>
          <a:p>
            <a:r>
              <a:rPr lang="fr-FR" dirty="0" smtClean="0"/>
              <a:t>Déterminer la probabilité d’événements dans des situations d’équiprobabilité</a:t>
            </a:r>
          </a:p>
          <a:p>
            <a:r>
              <a:rPr lang="fr-FR" dirty="0" smtClean="0"/>
              <a:t>Réunion et intersection de deux événements, formule : p(A∪B) + p(A∩B) = p(A) + p(B)</a:t>
            </a:r>
          </a:p>
          <a:p>
            <a:endParaRPr lang="fr-FR" dirty="0" smtClean="0"/>
          </a:p>
          <a:p>
            <a:pPr marL="0" indent="0">
              <a:buNone/>
            </a:pPr>
            <a:endParaRPr lang="fr-FR" sz="2400" dirty="0"/>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20</a:t>
            </a:fld>
            <a:endParaRPr lang="fr-FR"/>
          </a:p>
        </p:txBody>
      </p:sp>
    </p:spTree>
    <p:extLst>
      <p:ext uri="{BB962C8B-B14F-4D97-AF65-F5344CB8AC3E}">
        <p14:creationId xmlns:p14="http://schemas.microsoft.com/office/powerpoint/2010/main" xmlns="" val="3993337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0629"/>
            <a:ext cx="8229600" cy="874241"/>
          </a:xfrm>
        </p:spPr>
        <p:txBody>
          <a:bodyPr>
            <a:normAutofit/>
          </a:bodyPr>
          <a:lstStyle/>
          <a:p>
            <a:pPr algn="l"/>
            <a:r>
              <a:rPr lang="fr-FR" sz="3600" b="1" dirty="0" smtClean="0">
                <a:solidFill>
                  <a:srgbClr val="D01EDA"/>
                </a:solidFill>
              </a:rPr>
              <a:t>Probabilités </a:t>
            </a:r>
            <a:r>
              <a:rPr lang="fr-FR" sz="2800" dirty="0" smtClean="0">
                <a:solidFill>
                  <a:srgbClr val="D01EDA"/>
                </a:solidFill>
              </a:rPr>
              <a:t>en premières ES/L, </a:t>
            </a:r>
            <a:r>
              <a:rPr lang="fr-FR" sz="2800" dirty="0" smtClean="0">
                <a:solidFill>
                  <a:srgbClr val="008000"/>
                </a:solidFill>
                <a:uFill>
                  <a:solidFill>
                    <a:srgbClr val="008000"/>
                  </a:solidFill>
                </a:uFill>
              </a:rPr>
              <a:t>S</a:t>
            </a:r>
            <a:endParaRPr lang="fr-FR" sz="2800" u="sng" dirty="0">
              <a:solidFill>
                <a:srgbClr val="D01EDA"/>
              </a:solidFill>
            </a:endParaRPr>
          </a:p>
        </p:txBody>
      </p:sp>
      <p:sp>
        <p:nvSpPr>
          <p:cNvPr id="3" name="Espace réservé du contenu 2"/>
          <p:cNvSpPr>
            <a:spLocks noGrp="1"/>
          </p:cNvSpPr>
          <p:nvPr>
            <p:ph idx="1"/>
          </p:nvPr>
        </p:nvSpPr>
        <p:spPr>
          <a:xfrm>
            <a:off x="457200" y="1148879"/>
            <a:ext cx="8229600" cy="5329765"/>
          </a:xfrm>
        </p:spPr>
        <p:txBody>
          <a:bodyPr>
            <a:normAutofit fontScale="92500" lnSpcReduction="20000"/>
          </a:bodyPr>
          <a:lstStyle/>
          <a:p>
            <a:r>
              <a:rPr lang="fr-FR" dirty="0" smtClean="0"/>
              <a:t>Variable aléatoire discrète et loi de probabilité</a:t>
            </a:r>
          </a:p>
          <a:p>
            <a:pPr marL="457200" lvl="1" indent="0">
              <a:buNone/>
            </a:pPr>
            <a:r>
              <a:rPr lang="fr-FR" sz="2400" dirty="0" smtClean="0"/>
              <a:t>Espérance, </a:t>
            </a:r>
            <a:r>
              <a:rPr lang="fr-FR" sz="2400" dirty="0" smtClean="0">
                <a:solidFill>
                  <a:srgbClr val="008000"/>
                </a:solidFill>
                <a:uFill>
                  <a:solidFill>
                    <a:srgbClr val="970097"/>
                  </a:solidFill>
                </a:uFill>
              </a:rPr>
              <a:t>variance et écart-type</a:t>
            </a:r>
          </a:p>
          <a:p>
            <a:pPr marL="457200" lvl="1" indent="0">
              <a:buNone/>
            </a:pPr>
            <a:endParaRPr lang="fr-FR" sz="1400" dirty="0" smtClean="0"/>
          </a:p>
          <a:p>
            <a:r>
              <a:rPr lang="fr-FR" dirty="0" smtClean="0"/>
              <a:t>Modèles de la répétition d’expériences identiques et indépendantes à deux ou trois issues</a:t>
            </a:r>
          </a:p>
          <a:p>
            <a:pPr marL="0" indent="0">
              <a:spcBef>
                <a:spcPts val="0"/>
              </a:spcBef>
              <a:buNone/>
            </a:pPr>
            <a:r>
              <a:rPr lang="fr-FR" dirty="0" smtClean="0"/>
              <a:t>	</a:t>
            </a:r>
            <a:r>
              <a:rPr lang="fr-FR" sz="2400" dirty="0" smtClean="0"/>
              <a:t>Représentation par un arbre pondéré ; variable aléatoire et</a:t>
            </a:r>
          </a:p>
          <a:p>
            <a:pPr marL="0" indent="0">
              <a:spcBef>
                <a:spcPts val="0"/>
              </a:spcBef>
              <a:buNone/>
            </a:pPr>
            <a:r>
              <a:rPr lang="fr-FR" sz="2400" dirty="0"/>
              <a:t>	</a:t>
            </a:r>
            <a:r>
              <a:rPr lang="fr-FR" sz="2400" dirty="0" smtClean="0"/>
              <a:t> loi de probabilité associée.</a:t>
            </a:r>
          </a:p>
          <a:p>
            <a:pPr marL="0" indent="0">
              <a:spcBef>
                <a:spcPts val="0"/>
              </a:spcBef>
              <a:buNone/>
            </a:pPr>
            <a:endParaRPr lang="fr-FR" sz="2400" dirty="0" smtClean="0"/>
          </a:p>
          <a:p>
            <a:pPr marL="0" indent="0">
              <a:spcBef>
                <a:spcPts val="0"/>
              </a:spcBef>
            </a:pPr>
            <a:r>
              <a:rPr lang="fr-FR" dirty="0" smtClean="0"/>
              <a:t>   </a:t>
            </a:r>
            <a:r>
              <a:rPr lang="fr-FR" dirty="0" smtClean="0">
                <a:solidFill>
                  <a:srgbClr val="008000"/>
                </a:solidFill>
              </a:rPr>
              <a:t>Loi géométrique tronquée</a:t>
            </a:r>
          </a:p>
          <a:p>
            <a:pPr marL="0" indent="0">
              <a:spcBef>
                <a:spcPts val="0"/>
              </a:spcBef>
              <a:buNone/>
            </a:pPr>
            <a:endParaRPr lang="fr-FR" sz="1400" dirty="0" smtClean="0"/>
          </a:p>
          <a:p>
            <a:r>
              <a:rPr lang="fr-FR" dirty="0" smtClean="0"/>
              <a:t>Épreuve de Bernoulli, loi de Bernoulli</a:t>
            </a:r>
          </a:p>
          <a:p>
            <a:endParaRPr lang="fr-FR" sz="1400" dirty="0" smtClean="0"/>
          </a:p>
          <a:p>
            <a:r>
              <a:rPr lang="fr-FR" dirty="0" smtClean="0"/>
              <a:t>Schéma de Bernoulli, loi binomiale</a:t>
            </a:r>
          </a:p>
          <a:p>
            <a:pPr marL="0" lvl="1" indent="0">
              <a:buNone/>
            </a:pPr>
            <a:r>
              <a:rPr lang="fr-FR" sz="2400" dirty="0"/>
              <a:t>	</a:t>
            </a:r>
            <a:r>
              <a:rPr lang="fr-FR" sz="2400" dirty="0" smtClean="0"/>
              <a:t>Espérance</a:t>
            </a:r>
            <a:r>
              <a:rPr lang="fr-FR" sz="2400" dirty="0"/>
              <a:t>, </a:t>
            </a:r>
            <a:r>
              <a:rPr lang="fr-FR" sz="2400" dirty="0" smtClean="0">
                <a:solidFill>
                  <a:srgbClr val="008000"/>
                </a:solidFill>
              </a:rPr>
              <a:t>variance et </a:t>
            </a:r>
            <a:r>
              <a:rPr lang="fr-FR" sz="2400" dirty="0">
                <a:solidFill>
                  <a:srgbClr val="008000"/>
                </a:solidFill>
              </a:rPr>
              <a:t>écart-</a:t>
            </a:r>
            <a:r>
              <a:rPr lang="fr-FR" sz="2400" dirty="0" smtClean="0">
                <a:solidFill>
                  <a:srgbClr val="008000"/>
                </a:solidFill>
              </a:rPr>
              <a:t>type de la loi binomiale</a:t>
            </a:r>
          </a:p>
          <a:p>
            <a:pPr marL="0" lvl="1" indent="0">
              <a:buNone/>
            </a:pPr>
            <a:endParaRPr lang="fr-FR" sz="1300" dirty="0"/>
          </a:p>
          <a:p>
            <a:r>
              <a:rPr lang="fr-FR" dirty="0" smtClean="0"/>
              <a:t>Coefficients binomiaux, </a:t>
            </a:r>
            <a:r>
              <a:rPr lang="fr-FR" dirty="0" smtClean="0">
                <a:solidFill>
                  <a:srgbClr val="008000"/>
                </a:solidFill>
              </a:rPr>
              <a:t>triangle de Pascal</a:t>
            </a:r>
          </a:p>
          <a:p>
            <a:endParaRPr lang="fr-FR" dirty="0"/>
          </a:p>
          <a:p>
            <a:pPr marL="0" indent="0">
              <a:spcBef>
                <a:spcPts val="0"/>
              </a:spcBef>
              <a:buNone/>
            </a:pPr>
            <a:endParaRPr lang="fr-FR" sz="2400" dirty="0" smtClean="0"/>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21</a:t>
            </a:fld>
            <a:endParaRPr lang="fr-FR"/>
          </a:p>
        </p:txBody>
      </p:sp>
    </p:spTree>
    <p:extLst>
      <p:ext uri="{BB962C8B-B14F-4D97-AF65-F5344CB8AC3E}">
        <p14:creationId xmlns:p14="http://schemas.microsoft.com/office/powerpoint/2010/main" xmlns="" val="3743096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smtClean="0">
                <a:solidFill>
                  <a:srgbClr val="0000FF"/>
                </a:solidFill>
              </a:rPr>
              <a:t>Échantillonnage </a:t>
            </a:r>
            <a:r>
              <a:rPr lang="fr-FR" sz="2800" b="1" dirty="0" smtClean="0">
                <a:solidFill>
                  <a:srgbClr val="0000FF"/>
                </a:solidFill>
              </a:rPr>
              <a:t>en </a:t>
            </a:r>
            <a:r>
              <a:rPr lang="fr-FR" sz="2800" b="1" dirty="0">
                <a:solidFill>
                  <a:schemeClr val="tx1">
                    <a:lumMod val="75000"/>
                    <a:lumOff val="25000"/>
                  </a:schemeClr>
                </a:solidFill>
              </a:rPr>
              <a:t>s</a:t>
            </a:r>
            <a:r>
              <a:rPr lang="fr-FR" sz="2800" b="1" dirty="0" smtClean="0">
                <a:solidFill>
                  <a:schemeClr val="tx1">
                    <a:lumMod val="75000"/>
                    <a:lumOff val="25000"/>
                  </a:schemeClr>
                </a:solidFill>
              </a:rPr>
              <a:t>econde</a:t>
            </a:r>
            <a:r>
              <a:rPr lang="fr-FR" sz="2800" b="1" dirty="0" smtClean="0">
                <a:solidFill>
                  <a:srgbClr val="0000FF"/>
                </a:solidFill>
              </a:rPr>
              <a:t> et en </a:t>
            </a:r>
            <a:r>
              <a:rPr lang="fr-FR" sz="2800" b="1" dirty="0" smtClean="0">
                <a:solidFill>
                  <a:srgbClr val="972894"/>
                </a:solidFill>
              </a:rPr>
              <a:t>première</a:t>
            </a:r>
            <a:endParaRPr lang="fr-FR" sz="3600" b="1" dirty="0">
              <a:solidFill>
                <a:srgbClr val="972894"/>
              </a:solidFill>
            </a:endParaRPr>
          </a:p>
        </p:txBody>
      </p:sp>
      <p:sp>
        <p:nvSpPr>
          <p:cNvPr id="3" name="Espace réservé du contenu 2"/>
          <p:cNvSpPr>
            <a:spLocks noGrp="1"/>
          </p:cNvSpPr>
          <p:nvPr>
            <p:ph idx="1"/>
          </p:nvPr>
        </p:nvSpPr>
        <p:spPr>
          <a:xfrm>
            <a:off x="457200" y="1338143"/>
            <a:ext cx="8229600" cy="2514466"/>
          </a:xfrm>
        </p:spPr>
        <p:txBody>
          <a:bodyPr>
            <a:normAutofit fontScale="92500" lnSpcReduction="10000"/>
          </a:bodyPr>
          <a:lstStyle/>
          <a:p>
            <a:r>
              <a:rPr lang="fr-FR" sz="2800" dirty="0" smtClean="0">
                <a:solidFill>
                  <a:schemeClr val="tx1">
                    <a:lumMod val="75000"/>
                    <a:lumOff val="25000"/>
                  </a:schemeClr>
                </a:solidFill>
              </a:rPr>
              <a:t>Notion d’échantillon</a:t>
            </a:r>
          </a:p>
          <a:p>
            <a:r>
              <a:rPr lang="fr-FR" sz="2800" dirty="0" smtClean="0">
                <a:solidFill>
                  <a:schemeClr val="tx1">
                    <a:lumMod val="75000"/>
                    <a:lumOff val="25000"/>
                  </a:schemeClr>
                </a:solidFill>
              </a:rPr>
              <a:t>Intervalle de fluctuation d’une fréquence au seuil de 95%</a:t>
            </a:r>
          </a:p>
          <a:p>
            <a:r>
              <a:rPr lang="fr-FR" sz="2800" dirty="0" smtClean="0">
                <a:solidFill>
                  <a:schemeClr val="tx1">
                    <a:lumMod val="75000"/>
                    <a:lumOff val="25000"/>
                  </a:schemeClr>
                </a:solidFill>
              </a:rPr>
              <a:t>Réaliser une simulation à l’aide d’un tableur ou d’une calculatrice</a:t>
            </a:r>
          </a:p>
          <a:p>
            <a:r>
              <a:rPr lang="fr-FR" sz="2800" dirty="0" smtClean="0">
                <a:solidFill>
                  <a:schemeClr val="tx1">
                    <a:lumMod val="75000"/>
                    <a:lumOff val="25000"/>
                  </a:schemeClr>
                </a:solidFill>
              </a:rPr>
              <a:t>Exploiter et faire une analyse critique d’un résultat d’échantillonnage</a:t>
            </a:r>
          </a:p>
          <a:p>
            <a:pPr marL="0" indent="0">
              <a:buNone/>
            </a:pPr>
            <a:endParaRPr lang="fr-FR" dirty="0" smtClean="0"/>
          </a:p>
        </p:txBody>
      </p:sp>
      <p:sp>
        <p:nvSpPr>
          <p:cNvPr id="5" name="Espace réservé du contenu 2"/>
          <p:cNvSpPr txBox="1">
            <a:spLocks/>
          </p:cNvSpPr>
          <p:nvPr/>
        </p:nvSpPr>
        <p:spPr>
          <a:xfrm>
            <a:off x="457200" y="4040972"/>
            <a:ext cx="8229600" cy="195198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800" dirty="0" smtClean="0">
                <a:solidFill>
                  <a:srgbClr val="972894"/>
                </a:solidFill>
              </a:rPr>
              <a:t>Utilisation de la loi binomiale pour une prise de décision à partir d’une fréquence</a:t>
            </a:r>
            <a:endParaRPr lang="fr-FR" sz="2600" dirty="0" smtClean="0">
              <a:solidFill>
                <a:srgbClr val="972894"/>
              </a:solidFill>
            </a:endParaRPr>
          </a:p>
          <a:p>
            <a:pPr marL="0" indent="0">
              <a:buFont typeface="Arial"/>
              <a:buNone/>
            </a:pPr>
            <a:r>
              <a:rPr lang="fr-FR" sz="2000" dirty="0" smtClean="0">
                <a:solidFill>
                  <a:srgbClr val="972894"/>
                </a:solidFill>
              </a:rPr>
              <a:t>	</a:t>
            </a:r>
            <a:r>
              <a:rPr lang="fr-FR" sz="2400" dirty="0" smtClean="0">
                <a:solidFill>
                  <a:srgbClr val="972894"/>
                </a:solidFill>
              </a:rPr>
              <a:t>Exploiter l’intervalle de fluctuation à un seuil donné,    déterminé à l’aide de la loi binomiale, pour rejeter ou non une hypothèse sur une proportion. 	</a:t>
            </a:r>
          </a:p>
          <a:p>
            <a:pPr marL="0" indent="0">
              <a:spcBef>
                <a:spcPts val="0"/>
              </a:spcBef>
              <a:buFont typeface="Arial"/>
              <a:buNone/>
            </a:pPr>
            <a:endParaRPr lang="fr-FR" sz="2400" dirty="0" smtClean="0"/>
          </a:p>
        </p:txBody>
      </p:sp>
      <p:sp>
        <p:nvSpPr>
          <p:cNvPr id="6" name="Espace réservé du numéro de diapositive 5"/>
          <p:cNvSpPr>
            <a:spLocks noGrp="1"/>
          </p:cNvSpPr>
          <p:nvPr>
            <p:ph type="sldNum" sz="quarter" idx="12"/>
          </p:nvPr>
        </p:nvSpPr>
        <p:spPr/>
        <p:txBody>
          <a:bodyPr/>
          <a:lstStyle/>
          <a:p>
            <a:fld id="{883001FE-FD45-C542-AE44-5544D73308CC}" type="slidenum">
              <a:rPr lang="fr-FR" smtClean="0"/>
              <a:pPr/>
              <a:t>22</a:t>
            </a:fld>
            <a:endParaRPr lang="fr-FR"/>
          </a:p>
        </p:txBody>
      </p:sp>
    </p:spTree>
    <p:extLst>
      <p:ext uri="{BB962C8B-B14F-4D97-AF65-F5344CB8AC3E}">
        <p14:creationId xmlns:p14="http://schemas.microsoft.com/office/powerpoint/2010/main" xmlns="" val="1699483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325561"/>
          </a:xfrm>
        </p:spPr>
        <p:txBody>
          <a:bodyPr>
            <a:normAutofit fontScale="90000"/>
          </a:bodyPr>
          <a:lstStyle/>
          <a:p>
            <a:r>
              <a:rPr lang="fr-FR" u="sng" dirty="0" smtClean="0"/>
              <a:t>Première</a:t>
            </a:r>
            <a:r>
              <a:rPr lang="fr-FR" dirty="0" smtClean="0"/>
              <a:t/>
            </a:r>
            <a:br>
              <a:rPr lang="fr-FR" dirty="0" smtClean="0"/>
            </a:br>
            <a:r>
              <a:rPr lang="fr-FR" dirty="0" smtClean="0"/>
              <a:t>Statistiques descriptives, analyse de données (S, ES/L, STI2D/STL)</a:t>
            </a:r>
            <a:endParaRPr lang="fr-FR" dirty="0"/>
          </a:p>
        </p:txBody>
      </p:sp>
      <p:graphicFrame>
        <p:nvGraphicFramePr>
          <p:cNvPr id="5" name="Espace réservé du contenu 4"/>
          <p:cNvGraphicFramePr>
            <a:graphicFrameLocks noGrp="1"/>
          </p:cNvGraphicFramePr>
          <p:nvPr>
            <p:ph sz="quarter" idx="1"/>
          </p:nvPr>
        </p:nvGraphicFramePr>
        <p:xfrm>
          <a:off x="457200" y="2329543"/>
          <a:ext cx="8424000" cy="3878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883001FE-FD45-C542-AE44-5544D73308CC}"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Première </a:t>
            </a:r>
            <a:r>
              <a:rPr lang="fr-FR" dirty="0" smtClean="0"/>
              <a:t/>
            </a:r>
            <a:br>
              <a:rPr lang="fr-FR" dirty="0" smtClean="0"/>
            </a:br>
            <a:r>
              <a:rPr lang="fr-FR" dirty="0" smtClean="0"/>
              <a:t>Probabilités (S, ES/L) (* S uniquement)</a:t>
            </a:r>
            <a:endParaRPr lang="fr-FR" dirty="0"/>
          </a:p>
        </p:txBody>
      </p:sp>
      <p:graphicFrame>
        <p:nvGraphicFramePr>
          <p:cNvPr id="5" name="Espace réservé du contenu 4"/>
          <p:cNvGraphicFramePr>
            <a:graphicFrameLocks noGrp="1"/>
          </p:cNvGraphicFramePr>
          <p:nvPr>
            <p:ph sz="quarter" idx="1"/>
          </p:nvPr>
        </p:nvGraphicFramePr>
        <p:xfrm>
          <a:off x="457200" y="1600199"/>
          <a:ext cx="8424000" cy="460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883001FE-FD45-C542-AE44-5544D73308CC}"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Première </a:t>
            </a:r>
            <a:r>
              <a:rPr lang="fr-FR" dirty="0" smtClean="0"/>
              <a:t/>
            </a:r>
            <a:br>
              <a:rPr lang="fr-FR" dirty="0" smtClean="0"/>
            </a:br>
            <a:r>
              <a:rPr lang="fr-FR" dirty="0" smtClean="0"/>
              <a:t>Probabilités (S, ES/L)</a:t>
            </a:r>
            <a:endParaRPr lang="fr-FR" dirty="0"/>
          </a:p>
        </p:txBody>
      </p:sp>
      <p:graphicFrame>
        <p:nvGraphicFramePr>
          <p:cNvPr id="5" name="Espace réservé du contenu 4"/>
          <p:cNvGraphicFramePr>
            <a:graphicFrameLocks noGrp="1"/>
          </p:cNvGraphicFramePr>
          <p:nvPr>
            <p:ph sz="quarter" idx="1"/>
          </p:nvPr>
        </p:nvGraphicFramePr>
        <p:xfrm>
          <a:off x="457200" y="1600199"/>
          <a:ext cx="8424000" cy="460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883001FE-FD45-C542-AE44-5544D73308CC}"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u="sng" dirty="0" smtClean="0"/>
              <a:t>Première </a:t>
            </a:r>
            <a:r>
              <a:rPr lang="fr-FR" sz="3600" dirty="0" smtClean="0"/>
              <a:t/>
            </a:r>
            <a:br>
              <a:rPr lang="fr-FR" sz="3600" dirty="0" smtClean="0"/>
            </a:br>
            <a:r>
              <a:rPr lang="fr-FR" sz="3600" dirty="0" smtClean="0"/>
              <a:t>Probabilités (S, ES/L, STI2D/STL, STMG) </a:t>
            </a:r>
            <a:br>
              <a:rPr lang="fr-FR" sz="3600" dirty="0" smtClean="0"/>
            </a:br>
            <a:r>
              <a:rPr lang="fr-FR" sz="3600" dirty="0" smtClean="0"/>
              <a:t>(* S uniquement)</a:t>
            </a:r>
            <a:endParaRPr lang="fr-FR" sz="3600" dirty="0"/>
          </a:p>
        </p:txBody>
      </p:sp>
      <p:graphicFrame>
        <p:nvGraphicFramePr>
          <p:cNvPr id="5" name="Espace réservé du contenu 4"/>
          <p:cNvGraphicFramePr>
            <a:graphicFrameLocks noGrp="1"/>
          </p:cNvGraphicFramePr>
          <p:nvPr>
            <p:ph sz="quarter" idx="1"/>
          </p:nvPr>
        </p:nvGraphicFramePr>
        <p:xfrm>
          <a:off x="457200" y="1981200"/>
          <a:ext cx="8424000" cy="460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883001FE-FD45-C542-AE44-5544D73308CC}"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u="sng" dirty="0" smtClean="0"/>
              <a:t>Première </a:t>
            </a:r>
            <a:r>
              <a:rPr lang="fr-FR" sz="3600" dirty="0" smtClean="0"/>
              <a:t/>
            </a:r>
            <a:br>
              <a:rPr lang="fr-FR" sz="3600" dirty="0" smtClean="0"/>
            </a:br>
            <a:r>
              <a:rPr lang="fr-FR" sz="3600" dirty="0" smtClean="0"/>
              <a:t>Échantillonnage </a:t>
            </a:r>
            <a:br>
              <a:rPr lang="fr-FR" sz="3600" dirty="0" smtClean="0"/>
            </a:br>
            <a:r>
              <a:rPr lang="fr-FR" sz="3600" dirty="0" smtClean="0"/>
              <a:t>(S, ES/L, STI2D/STL, STMG)</a:t>
            </a:r>
            <a:endParaRPr lang="fr-FR" sz="3600" dirty="0"/>
          </a:p>
        </p:txBody>
      </p:sp>
      <p:graphicFrame>
        <p:nvGraphicFramePr>
          <p:cNvPr id="5" name="Espace réservé du contenu 4"/>
          <p:cNvGraphicFramePr>
            <a:graphicFrameLocks noGrp="1"/>
          </p:cNvGraphicFramePr>
          <p:nvPr>
            <p:ph sz="quarter" idx="1"/>
          </p:nvPr>
        </p:nvGraphicFramePr>
        <p:xfrm>
          <a:off x="457200" y="1600199"/>
          <a:ext cx="8424000" cy="460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883001FE-FD45-C542-AE44-5544D73308CC}"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1514"/>
            <a:ext cx="8229600" cy="990600"/>
          </a:xfrm>
        </p:spPr>
        <p:txBody>
          <a:bodyPr>
            <a:normAutofit/>
          </a:bodyPr>
          <a:lstStyle/>
          <a:p>
            <a:pPr algn="l"/>
            <a:r>
              <a:rPr lang="fr-FR" sz="3600" dirty="0" smtClean="0">
                <a:solidFill>
                  <a:srgbClr val="008000"/>
                </a:solidFill>
              </a:rPr>
              <a:t>Démonstrations en première S</a:t>
            </a:r>
            <a:endParaRPr lang="fr-FR" sz="3600" dirty="0">
              <a:solidFill>
                <a:srgbClr val="008000"/>
              </a:solidFill>
            </a:endParaRPr>
          </a:p>
        </p:txBody>
      </p:sp>
      <p:sp>
        <p:nvSpPr>
          <p:cNvPr id="3" name="Espace réservé du contenu 2"/>
          <p:cNvSpPr>
            <a:spLocks noGrp="1"/>
          </p:cNvSpPr>
          <p:nvPr>
            <p:ph idx="1"/>
          </p:nvPr>
        </p:nvSpPr>
        <p:spPr>
          <a:xfrm>
            <a:off x="457200" y="1132114"/>
            <a:ext cx="8229600" cy="5061006"/>
          </a:xfrm>
        </p:spPr>
        <p:txBody>
          <a:bodyPr>
            <a:normAutofit/>
          </a:bodyPr>
          <a:lstStyle/>
          <a:p>
            <a:r>
              <a:rPr lang="fr-FR" dirty="0" smtClean="0"/>
              <a:t>Formules sur l’espérance et la variance :</a:t>
            </a:r>
          </a:p>
          <a:p>
            <a:pPr lvl="1">
              <a:buFont typeface="Courier New"/>
              <a:buChar char="o"/>
            </a:pPr>
            <a:r>
              <a:rPr lang="fr-FR" dirty="0" smtClean="0"/>
              <a:t>E(</a:t>
            </a:r>
            <a:r>
              <a:rPr lang="fr-FR" i="1" dirty="0" err="1" smtClean="0"/>
              <a:t>a</a:t>
            </a:r>
            <a:r>
              <a:rPr lang="fr-FR" dirty="0" err="1" smtClean="0"/>
              <a:t>X</a:t>
            </a:r>
            <a:r>
              <a:rPr lang="fr-FR" dirty="0" smtClean="0"/>
              <a:t> + </a:t>
            </a:r>
            <a:r>
              <a:rPr lang="fr-FR" i="1" dirty="0" smtClean="0"/>
              <a:t>b</a:t>
            </a:r>
            <a:r>
              <a:rPr lang="fr-FR" dirty="0" smtClean="0"/>
              <a:t>) = </a:t>
            </a:r>
            <a:r>
              <a:rPr lang="fr-FR" i="1" dirty="0" err="1" smtClean="0"/>
              <a:t>a</a:t>
            </a:r>
            <a:r>
              <a:rPr lang="fr-FR" dirty="0" err="1" smtClean="0"/>
              <a:t>E</a:t>
            </a:r>
            <a:r>
              <a:rPr lang="fr-FR" dirty="0" smtClean="0"/>
              <a:t>(X) + </a:t>
            </a:r>
            <a:r>
              <a:rPr lang="fr-FR" i="1" dirty="0" smtClean="0"/>
              <a:t>b</a:t>
            </a:r>
            <a:r>
              <a:rPr lang="fr-FR" dirty="0" smtClean="0"/>
              <a:t> </a:t>
            </a:r>
          </a:p>
          <a:p>
            <a:pPr lvl="1">
              <a:buFont typeface="Courier New"/>
              <a:buChar char="o"/>
            </a:pPr>
            <a:r>
              <a:rPr lang="fr-FR" dirty="0" smtClean="0"/>
              <a:t>V(</a:t>
            </a:r>
            <a:r>
              <a:rPr lang="fr-FR" i="1" dirty="0" err="1" smtClean="0"/>
              <a:t>a</a:t>
            </a:r>
            <a:r>
              <a:rPr lang="fr-FR" dirty="0" err="1" smtClean="0"/>
              <a:t>X</a:t>
            </a:r>
            <a:r>
              <a:rPr lang="fr-FR" dirty="0" smtClean="0"/>
              <a:t>) = </a:t>
            </a:r>
            <a:r>
              <a:rPr lang="fr-FR" i="1" dirty="0" smtClean="0"/>
              <a:t>a</a:t>
            </a:r>
            <a:r>
              <a:rPr lang="fr-FR" baseline="30000" dirty="0" smtClean="0"/>
              <a:t>2</a:t>
            </a:r>
            <a:r>
              <a:rPr lang="fr-FR" dirty="0" smtClean="0"/>
              <a:t> V(X)</a:t>
            </a:r>
          </a:p>
          <a:p>
            <a:pPr lvl="1">
              <a:buFont typeface="Courier New"/>
              <a:buChar char="o"/>
            </a:pPr>
            <a:endParaRPr lang="fr-FR" sz="1600" dirty="0"/>
          </a:p>
          <a:p>
            <a:r>
              <a:rPr lang="fr-FR" dirty="0" smtClean="0"/>
              <a:t>Coefficients binomiaux :</a:t>
            </a:r>
          </a:p>
          <a:p>
            <a:endParaRPr lang="fr-FR" dirty="0" smtClean="0"/>
          </a:p>
          <a:p>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xmlns="" val="1306051630"/>
              </p:ext>
            </p:extLst>
          </p:nvPr>
        </p:nvGraphicFramePr>
        <p:xfrm>
          <a:off x="2194880" y="3943837"/>
          <a:ext cx="4358750" cy="1249508"/>
        </p:xfrm>
        <a:graphic>
          <a:graphicData uri="http://schemas.openxmlformats.org/presentationml/2006/ole">
            <p:oleObj spid="_x0000_s1075" name="…quation" r:id="rId3" imgW="1892520" imgH="530280" progId="Equation.3">
              <p:embed/>
            </p:oleObj>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xmlns="" val="586225388"/>
              </p:ext>
            </p:extLst>
          </p:nvPr>
        </p:nvGraphicFramePr>
        <p:xfrm>
          <a:off x="2872077" y="5261031"/>
          <a:ext cx="3016250" cy="1217613"/>
        </p:xfrm>
        <a:graphic>
          <a:graphicData uri="http://schemas.openxmlformats.org/presentationml/2006/ole">
            <p:oleObj spid="_x0000_s1076" name="…quation" r:id="rId4" imgW="1243080" imgH="493560" progId="Equation.3">
              <p:embed/>
            </p:oleObj>
          </a:graphicData>
        </a:graphic>
      </p:graphicFrame>
      <p:sp>
        <p:nvSpPr>
          <p:cNvPr id="6" name="Espace réservé du numéro de diapositive 5"/>
          <p:cNvSpPr>
            <a:spLocks noGrp="1"/>
          </p:cNvSpPr>
          <p:nvPr>
            <p:ph type="sldNum" sz="quarter" idx="12"/>
          </p:nvPr>
        </p:nvSpPr>
        <p:spPr/>
        <p:txBody>
          <a:bodyPr/>
          <a:lstStyle/>
          <a:p>
            <a:fld id="{883001FE-FD45-C542-AE44-5544D73308CC}" type="slidenum">
              <a:rPr lang="fr-FR" smtClean="0"/>
              <a:pPr/>
              <a:t>28</a:t>
            </a:fld>
            <a:endParaRPr lang="fr-FR"/>
          </a:p>
        </p:txBody>
      </p:sp>
    </p:spTree>
    <p:extLst>
      <p:ext uri="{BB962C8B-B14F-4D97-AF65-F5344CB8AC3E}">
        <p14:creationId xmlns:p14="http://schemas.microsoft.com/office/powerpoint/2010/main" xmlns="" val="30403609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008000"/>
                </a:solidFill>
              </a:rPr>
              <a:t>Coefficients binomiaux</a:t>
            </a:r>
            <a:br>
              <a:rPr lang="fr-FR" sz="3600" dirty="0" smtClean="0">
                <a:solidFill>
                  <a:srgbClr val="008000"/>
                </a:solidFill>
              </a:rPr>
            </a:br>
            <a:r>
              <a:rPr lang="fr-FR" sz="2200" dirty="0" smtClean="0">
                <a:solidFill>
                  <a:srgbClr val="008000"/>
                </a:solidFill>
              </a:rPr>
              <a:t>Principe de la démonstration</a:t>
            </a:r>
            <a:endParaRPr lang="fr-FR" sz="2200" dirty="0">
              <a:solidFill>
                <a:srgbClr val="008000"/>
              </a:solidFill>
            </a:endParaRPr>
          </a:p>
        </p:txBody>
      </p:sp>
      <p:pic>
        <p:nvPicPr>
          <p:cNvPr id="15" name="Espace réservé du contenu 14" descr="Sous-arbres.png"/>
          <p:cNvPicPr>
            <a:picLocks noGrp="1" noChangeAspect="1"/>
          </p:cNvPicPr>
          <p:nvPr>
            <p:ph idx="1"/>
          </p:nvPr>
        </p:nvPicPr>
        <p:blipFill rotWithShape="1">
          <a:blip r:embed="rId4">
            <a:extLst>
              <a:ext uri="{28A0092B-C50C-407E-A947-70E740481C1C}">
                <a14:useLocalDpi xmlns:a14="http://schemas.microsoft.com/office/drawing/2010/main" xmlns="" val="0"/>
              </a:ext>
            </a:extLst>
          </a:blip>
          <a:srcRect l="-1" t="2443" r="-1"/>
          <a:stretch/>
        </p:blipFill>
        <p:spPr>
          <a:xfrm>
            <a:off x="4844750" y="532399"/>
            <a:ext cx="3895910" cy="3230779"/>
          </a:xfrm>
        </p:spPr>
      </p:pic>
      <p:sp>
        <p:nvSpPr>
          <p:cNvPr id="18" name="Rectangle 17"/>
          <p:cNvSpPr/>
          <p:nvPr/>
        </p:nvSpPr>
        <p:spPr>
          <a:xfrm>
            <a:off x="451674" y="1595357"/>
            <a:ext cx="4572000" cy="1477328"/>
          </a:xfrm>
          <a:prstGeom prst="rect">
            <a:avLst/>
          </a:prstGeom>
        </p:spPr>
        <p:txBody>
          <a:bodyPr>
            <a:spAutoFit/>
          </a:bodyPr>
          <a:lstStyle/>
          <a:p>
            <a:r>
              <a:rPr lang="fr-FR" dirty="0"/>
              <a:t>Dans cet arbre, par définition, le nombre de chemin réalisant </a:t>
            </a:r>
            <a:r>
              <a:rPr lang="fr-FR" i="1" dirty="0" smtClean="0"/>
              <a:t> k </a:t>
            </a:r>
            <a:r>
              <a:rPr lang="fr-FR" dirty="0" smtClean="0"/>
              <a:t>+ 1   </a:t>
            </a:r>
            <a:r>
              <a:rPr lang="fr-FR" dirty="0"/>
              <a:t>succès pour  </a:t>
            </a:r>
            <a:r>
              <a:rPr lang="fr-FR" i="1" dirty="0" smtClean="0"/>
              <a:t>n</a:t>
            </a:r>
            <a:r>
              <a:rPr lang="fr-FR" dirty="0" smtClean="0"/>
              <a:t> + 1 </a:t>
            </a:r>
            <a:r>
              <a:rPr lang="fr-FR" dirty="0"/>
              <a:t>répétitions est    </a:t>
            </a:r>
          </a:p>
          <a:p>
            <a:endParaRPr lang="fr-FR" dirty="0"/>
          </a:p>
          <a:p>
            <a:endParaRPr lang="fr-FR" dirty="0"/>
          </a:p>
        </p:txBody>
      </p:sp>
      <p:graphicFrame>
        <p:nvGraphicFramePr>
          <p:cNvPr id="19" name="Objet 18"/>
          <p:cNvGraphicFramePr>
            <a:graphicFrameLocks noChangeAspect="1"/>
          </p:cNvGraphicFramePr>
          <p:nvPr>
            <p:extLst>
              <p:ext uri="{D42A27DB-BD31-4B8C-83A1-F6EECF244321}">
                <p14:modId xmlns:p14="http://schemas.microsoft.com/office/powerpoint/2010/main" xmlns="" val="4236260310"/>
              </p:ext>
            </p:extLst>
          </p:nvPr>
        </p:nvGraphicFramePr>
        <p:xfrm>
          <a:off x="1979613" y="2324880"/>
          <a:ext cx="825500" cy="546100"/>
        </p:xfrm>
        <a:graphic>
          <a:graphicData uri="http://schemas.openxmlformats.org/presentationml/2006/ole">
            <p:oleObj spid="_x0000_s3082" name="…quation" r:id="rId5" imgW="813600" imgH="530280" progId="Equation.3">
              <p:embed/>
            </p:oleObj>
          </a:graphicData>
        </a:graphic>
      </p:graphicFrame>
      <p:sp>
        <p:nvSpPr>
          <p:cNvPr id="21" name="Rectangle 20"/>
          <p:cNvSpPr/>
          <p:nvPr/>
        </p:nvSpPr>
        <p:spPr>
          <a:xfrm>
            <a:off x="457200" y="3151668"/>
            <a:ext cx="8229600" cy="2585323"/>
          </a:xfrm>
          <a:prstGeom prst="rect">
            <a:avLst/>
          </a:prstGeom>
        </p:spPr>
        <p:txBody>
          <a:bodyPr wrap="square">
            <a:spAutoFit/>
          </a:bodyPr>
          <a:lstStyle/>
          <a:p>
            <a:r>
              <a:rPr lang="fr-FR" dirty="0"/>
              <a:t>Comptons les chemins d’une autre façon :</a:t>
            </a:r>
          </a:p>
          <a:p>
            <a:endParaRPr lang="fr-FR" dirty="0"/>
          </a:p>
          <a:p>
            <a:r>
              <a:rPr lang="fr-FR" dirty="0"/>
              <a:t>Ainsi pour obtenir </a:t>
            </a:r>
            <a:r>
              <a:rPr lang="fr-FR" i="1" dirty="0" smtClean="0"/>
              <a:t>k</a:t>
            </a:r>
            <a:r>
              <a:rPr lang="fr-FR" dirty="0" smtClean="0"/>
              <a:t> + 1  </a:t>
            </a:r>
            <a:r>
              <a:rPr lang="fr-FR" dirty="0"/>
              <a:t>succès dans cet arbre qui réalise </a:t>
            </a:r>
            <a:r>
              <a:rPr lang="fr-FR" dirty="0" smtClean="0"/>
              <a:t> </a:t>
            </a:r>
            <a:r>
              <a:rPr lang="fr-FR" i="1" dirty="0" smtClean="0"/>
              <a:t>n</a:t>
            </a:r>
            <a:r>
              <a:rPr lang="fr-FR" dirty="0" smtClean="0"/>
              <a:t> + 1  </a:t>
            </a:r>
            <a:r>
              <a:rPr lang="fr-FR" dirty="0"/>
              <a:t>répétitions ;</a:t>
            </a:r>
          </a:p>
          <a:p>
            <a:endParaRPr lang="fr-FR" dirty="0"/>
          </a:p>
          <a:p>
            <a:pPr marL="285750" indent="-285750">
              <a:buFont typeface="Wingdings" charset="0"/>
              <a:buChar char="!"/>
            </a:pPr>
            <a:r>
              <a:rPr lang="fr-FR" dirty="0" smtClean="0"/>
              <a:t>soit </a:t>
            </a:r>
            <a:r>
              <a:rPr lang="fr-FR" dirty="0"/>
              <a:t>la première épreuve est un succès et donc on compte les chemins réalisant  </a:t>
            </a:r>
            <a:r>
              <a:rPr lang="fr-FR" i="1" dirty="0" smtClean="0"/>
              <a:t>k</a:t>
            </a:r>
            <a:r>
              <a:rPr lang="fr-FR" dirty="0" smtClean="0"/>
              <a:t>  </a:t>
            </a:r>
            <a:r>
              <a:rPr lang="fr-FR" dirty="0"/>
              <a:t>succès parmi les </a:t>
            </a:r>
            <a:r>
              <a:rPr lang="fr-FR" i="1" dirty="0" smtClean="0"/>
              <a:t>n</a:t>
            </a:r>
            <a:r>
              <a:rPr lang="fr-FR" dirty="0" smtClean="0"/>
              <a:t> </a:t>
            </a:r>
            <a:r>
              <a:rPr lang="fr-FR" dirty="0"/>
              <a:t>répétitions </a:t>
            </a:r>
            <a:r>
              <a:rPr lang="fr-FR" dirty="0" smtClean="0"/>
              <a:t>suivantes   </a:t>
            </a:r>
          </a:p>
          <a:p>
            <a:pPr marL="285750" indent="-285750">
              <a:buFont typeface="Wingdings" charset="0"/>
              <a:buChar char="!"/>
            </a:pPr>
            <a:endParaRPr lang="fr-FR" dirty="0"/>
          </a:p>
          <a:p>
            <a:pPr marL="285750" indent="-285750">
              <a:buFont typeface="Wingdings" charset="0"/>
              <a:buChar char="!"/>
            </a:pPr>
            <a:r>
              <a:rPr lang="fr-FR" dirty="0" smtClean="0"/>
              <a:t>soit </a:t>
            </a:r>
            <a:r>
              <a:rPr lang="fr-FR" dirty="0"/>
              <a:t>la première épreuve est un échec et donc on compte les chemins réalisant </a:t>
            </a:r>
            <a:r>
              <a:rPr lang="fr-FR" dirty="0" smtClean="0"/>
              <a:t>	</a:t>
            </a:r>
            <a:r>
              <a:rPr lang="fr-FR" i="1" dirty="0" smtClean="0"/>
              <a:t>k</a:t>
            </a:r>
            <a:r>
              <a:rPr lang="fr-FR" dirty="0"/>
              <a:t> </a:t>
            </a:r>
            <a:r>
              <a:rPr lang="fr-FR" dirty="0" smtClean="0"/>
              <a:t>+ 1  </a:t>
            </a:r>
            <a:r>
              <a:rPr lang="fr-FR" dirty="0"/>
              <a:t>succès parmi les  </a:t>
            </a:r>
            <a:r>
              <a:rPr lang="fr-FR" i="1" dirty="0"/>
              <a:t>n</a:t>
            </a:r>
            <a:r>
              <a:rPr lang="fr-FR" dirty="0" smtClean="0"/>
              <a:t>  </a:t>
            </a:r>
            <a:r>
              <a:rPr lang="fr-FR" dirty="0"/>
              <a:t>répétitions </a:t>
            </a:r>
            <a:r>
              <a:rPr lang="fr-FR" dirty="0" smtClean="0"/>
              <a:t>suivantes </a:t>
            </a:r>
            <a:endParaRPr lang="fr-FR" dirty="0"/>
          </a:p>
        </p:txBody>
      </p:sp>
      <p:graphicFrame>
        <p:nvGraphicFramePr>
          <p:cNvPr id="22" name="Objet 21"/>
          <p:cNvGraphicFramePr>
            <a:graphicFrameLocks noChangeAspect="1"/>
          </p:cNvGraphicFramePr>
          <p:nvPr>
            <p:extLst>
              <p:ext uri="{D42A27DB-BD31-4B8C-83A1-F6EECF244321}">
                <p14:modId xmlns:p14="http://schemas.microsoft.com/office/powerpoint/2010/main" xmlns="" val="547591044"/>
              </p:ext>
            </p:extLst>
          </p:nvPr>
        </p:nvGraphicFramePr>
        <p:xfrm>
          <a:off x="2690234" y="5802119"/>
          <a:ext cx="3377028" cy="773992"/>
        </p:xfrm>
        <a:graphic>
          <a:graphicData uri="http://schemas.openxmlformats.org/presentationml/2006/ole">
            <p:oleObj spid="_x0000_s3083" name="…quation" r:id="rId6" imgW="2093400" imgH="466200" progId="Equation.3">
              <p:embed/>
            </p:oleObj>
          </a:graphicData>
        </a:graphic>
      </p:graphicFrame>
      <p:sp>
        <p:nvSpPr>
          <p:cNvPr id="8" name="Espace réservé du numéro de diapositive 7"/>
          <p:cNvSpPr>
            <a:spLocks noGrp="1"/>
          </p:cNvSpPr>
          <p:nvPr>
            <p:ph type="sldNum" sz="quarter" idx="12"/>
          </p:nvPr>
        </p:nvSpPr>
        <p:spPr/>
        <p:txBody>
          <a:bodyPr/>
          <a:lstStyle/>
          <a:p>
            <a:fld id="{883001FE-FD45-C542-AE44-5544D73308CC}" type="slidenum">
              <a:rPr lang="fr-FR" smtClean="0"/>
              <a:pPr/>
              <a:t>29</a:t>
            </a:fld>
            <a:endParaRPr lang="fr-FR"/>
          </a:p>
        </p:txBody>
      </p:sp>
    </p:spTree>
    <p:extLst>
      <p:ext uri="{BB962C8B-B14F-4D97-AF65-F5344CB8AC3E}">
        <p14:creationId xmlns:p14="http://schemas.microsoft.com/office/powerpoint/2010/main" xmlns="" val="1505368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22514"/>
            <a:ext cx="8229600" cy="5965372"/>
          </a:xfrm>
        </p:spPr>
        <p:txBody>
          <a:bodyPr>
            <a:normAutofit/>
          </a:bodyPr>
          <a:lstStyle/>
          <a:p>
            <a:pPr>
              <a:buNone/>
            </a:pPr>
            <a:r>
              <a:rPr lang="fr-FR" dirty="0" smtClean="0">
                <a:solidFill>
                  <a:srgbClr val="002060"/>
                </a:solidFill>
              </a:rPr>
              <a:t>La statistique </a:t>
            </a:r>
            <a:r>
              <a:rPr lang="fr-FR" dirty="0" err="1" smtClean="0">
                <a:solidFill>
                  <a:srgbClr val="002060"/>
                </a:solidFill>
              </a:rPr>
              <a:t>inférentielle</a:t>
            </a:r>
            <a:r>
              <a:rPr lang="fr-FR" dirty="0" smtClean="0">
                <a:solidFill>
                  <a:srgbClr val="002060"/>
                </a:solidFill>
              </a:rPr>
              <a:t> utilise de manière importante les probabilités. </a:t>
            </a:r>
          </a:p>
          <a:p>
            <a:pPr>
              <a:buNone/>
            </a:pPr>
            <a:endParaRPr lang="fr-FR" dirty="0" smtClean="0">
              <a:solidFill>
                <a:srgbClr val="002060"/>
              </a:solidFill>
            </a:endParaRPr>
          </a:p>
          <a:p>
            <a:pPr>
              <a:buNone/>
            </a:pPr>
            <a:r>
              <a:rPr lang="fr-FR" dirty="0" smtClean="0">
                <a:solidFill>
                  <a:srgbClr val="002060"/>
                </a:solidFill>
              </a:rPr>
              <a:t>Les probabilités ou la théorie mathématique de la </a:t>
            </a:r>
            <a:r>
              <a:rPr lang="fr-FR" u="sng" dirty="0" smtClean="0">
                <a:solidFill>
                  <a:srgbClr val="002060"/>
                </a:solidFill>
              </a:rPr>
              <a:t>mesure de l’incertitude</a:t>
            </a:r>
            <a:r>
              <a:rPr lang="fr-FR" dirty="0" smtClean="0">
                <a:solidFill>
                  <a:srgbClr val="002060"/>
                </a:solidFill>
              </a:rPr>
              <a:t> ; elles fournissent le cadre théorique.</a:t>
            </a:r>
            <a:endParaRPr lang="fr-FR" u="sng" dirty="0" smtClean="0">
              <a:solidFill>
                <a:srgbClr val="002060"/>
              </a:solidFill>
            </a:endParaRPr>
          </a:p>
          <a:p>
            <a:pPr>
              <a:buNone/>
            </a:pPr>
            <a:r>
              <a:rPr lang="fr-FR" dirty="0" smtClean="0">
                <a:solidFill>
                  <a:srgbClr val="002060"/>
                </a:solidFill>
              </a:rPr>
              <a:t>La statistique ou la théorie mathématique de la </a:t>
            </a:r>
            <a:r>
              <a:rPr lang="fr-FR" u="sng" dirty="0" smtClean="0">
                <a:solidFill>
                  <a:srgbClr val="002060"/>
                </a:solidFill>
              </a:rPr>
              <a:t>prise de décision face à l’incertitude</a:t>
            </a:r>
            <a:r>
              <a:rPr lang="fr-FR" dirty="0" smtClean="0">
                <a:solidFill>
                  <a:srgbClr val="002060"/>
                </a:solidFill>
              </a:rPr>
              <a:t> ; elle part de la réalité et a pour objectif de modéliser en utilisant les modèles théoriques issus des probabilités.</a:t>
            </a:r>
            <a:endParaRPr lang="fr-FR" u="sng" dirty="0" smtClean="0">
              <a:solidFill>
                <a:srgbClr val="002060"/>
              </a:solidFill>
            </a:endParaRPr>
          </a:p>
          <a:p>
            <a:endParaRPr lang="fr-FR" dirty="0"/>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008000"/>
                </a:solidFill>
              </a:rPr>
              <a:t>Symétrie des coefficients binomiaux</a:t>
            </a:r>
            <a:endParaRPr lang="fr-FR" sz="3600" dirty="0">
              <a:solidFill>
                <a:srgbClr val="008000"/>
              </a:solidFill>
            </a:endParaRPr>
          </a:p>
        </p:txBody>
      </p:sp>
      <p:sp>
        <p:nvSpPr>
          <p:cNvPr id="3" name="Espace réservé du contenu 2"/>
          <p:cNvSpPr>
            <a:spLocks noGrp="1"/>
          </p:cNvSpPr>
          <p:nvPr>
            <p:ph idx="1"/>
          </p:nvPr>
        </p:nvSpPr>
        <p:spPr>
          <a:xfrm>
            <a:off x="457200" y="1417638"/>
            <a:ext cx="8229600" cy="5061006"/>
          </a:xfrm>
        </p:spPr>
        <p:txBody>
          <a:bodyPr>
            <a:normAutofit/>
          </a:bodyPr>
          <a:lstStyle/>
          <a:p>
            <a:endParaRPr lang="fr-FR" dirty="0" smtClean="0"/>
          </a:p>
          <a:p>
            <a:pPr>
              <a:buNone/>
            </a:pPr>
            <a:endParaRPr lang="fr-FR" dirty="0"/>
          </a:p>
        </p:txBody>
      </p:sp>
      <p:graphicFrame>
        <p:nvGraphicFramePr>
          <p:cNvPr id="5" name="Objet 4"/>
          <p:cNvGraphicFramePr>
            <a:graphicFrameLocks noChangeAspect="1"/>
          </p:cNvGraphicFramePr>
          <p:nvPr>
            <p:extLst>
              <p:ext uri="{D42A27DB-BD31-4B8C-83A1-F6EECF244321}">
                <p14:modId xmlns:p14="http://schemas.microsoft.com/office/powerpoint/2010/main" xmlns="" val="973233074"/>
              </p:ext>
            </p:extLst>
          </p:nvPr>
        </p:nvGraphicFramePr>
        <p:xfrm>
          <a:off x="2872077" y="1469184"/>
          <a:ext cx="3016250" cy="1217613"/>
        </p:xfrm>
        <a:graphic>
          <a:graphicData uri="http://schemas.openxmlformats.org/presentationml/2006/ole">
            <p:oleObj spid="_x0000_s4101" name="…quation" r:id="rId3" imgW="1243080" imgH="493560" progId="Equation.3">
              <p:embed/>
            </p:oleObj>
          </a:graphicData>
        </a:graphic>
      </p:graphicFrame>
      <p:sp>
        <p:nvSpPr>
          <p:cNvPr id="8" name="ZoneTexte 7"/>
          <p:cNvSpPr txBox="1"/>
          <p:nvPr/>
        </p:nvSpPr>
        <p:spPr>
          <a:xfrm>
            <a:off x="729343" y="3102428"/>
            <a:ext cx="7957457" cy="2308324"/>
          </a:xfrm>
          <a:prstGeom prst="rect">
            <a:avLst/>
          </a:prstGeom>
          <a:noFill/>
        </p:spPr>
        <p:txBody>
          <a:bodyPr wrap="square" rtlCol="0">
            <a:spAutoFit/>
          </a:bodyPr>
          <a:lstStyle/>
          <a:p>
            <a:r>
              <a:rPr lang="fr-FR" sz="3600" dirty="0" smtClean="0">
                <a:solidFill>
                  <a:srgbClr val="002060"/>
                </a:solidFill>
              </a:rPr>
              <a:t>Le nombre de chemins de l’arbre réalisant </a:t>
            </a:r>
            <a:r>
              <a:rPr lang="fr-FR" sz="3600" i="1" dirty="0" smtClean="0">
                <a:solidFill>
                  <a:srgbClr val="002060"/>
                </a:solidFill>
              </a:rPr>
              <a:t>k</a:t>
            </a:r>
            <a:r>
              <a:rPr lang="fr-FR" sz="3600" dirty="0" smtClean="0">
                <a:solidFill>
                  <a:srgbClr val="002060"/>
                </a:solidFill>
              </a:rPr>
              <a:t> succès pour </a:t>
            </a:r>
            <a:r>
              <a:rPr lang="fr-FR" sz="3600" i="1" dirty="0" smtClean="0">
                <a:solidFill>
                  <a:srgbClr val="002060"/>
                </a:solidFill>
              </a:rPr>
              <a:t>n</a:t>
            </a:r>
            <a:r>
              <a:rPr lang="fr-FR" sz="3600" dirty="0" smtClean="0">
                <a:solidFill>
                  <a:srgbClr val="002060"/>
                </a:solidFill>
              </a:rPr>
              <a:t> répétitions est égal au nombre de chemins réalisant </a:t>
            </a:r>
            <a:r>
              <a:rPr lang="fr-FR" sz="3600" i="1" dirty="0" smtClean="0">
                <a:solidFill>
                  <a:srgbClr val="002060"/>
                </a:solidFill>
              </a:rPr>
              <a:t>k</a:t>
            </a:r>
            <a:r>
              <a:rPr lang="fr-FR" sz="3600" dirty="0" smtClean="0">
                <a:solidFill>
                  <a:srgbClr val="002060"/>
                </a:solidFill>
              </a:rPr>
              <a:t> échecs, c’est-à-dire </a:t>
            </a:r>
            <a:r>
              <a:rPr lang="fr-FR" sz="3600" i="1" dirty="0" smtClean="0">
                <a:solidFill>
                  <a:srgbClr val="002060"/>
                </a:solidFill>
              </a:rPr>
              <a:t>n</a:t>
            </a:r>
            <a:r>
              <a:rPr lang="fr-FR" sz="3600" dirty="0" smtClean="0">
                <a:solidFill>
                  <a:srgbClr val="002060"/>
                </a:solidFill>
              </a:rPr>
              <a:t>-</a:t>
            </a:r>
            <a:r>
              <a:rPr lang="fr-FR" sz="3600" i="1" dirty="0" smtClean="0">
                <a:solidFill>
                  <a:srgbClr val="002060"/>
                </a:solidFill>
              </a:rPr>
              <a:t>k</a:t>
            </a:r>
            <a:r>
              <a:rPr lang="fr-FR" sz="3600" dirty="0" smtClean="0">
                <a:solidFill>
                  <a:srgbClr val="002060"/>
                </a:solidFill>
              </a:rPr>
              <a:t> succès.</a:t>
            </a:r>
            <a:endParaRPr lang="fr-FR" sz="3600" dirty="0">
              <a:solidFill>
                <a:srgbClr val="002060"/>
              </a:solidFill>
            </a:endParaRPr>
          </a:p>
        </p:txBody>
      </p:sp>
      <p:sp>
        <p:nvSpPr>
          <p:cNvPr id="6" name="Espace réservé du numéro de diapositive 5"/>
          <p:cNvSpPr>
            <a:spLocks noGrp="1"/>
          </p:cNvSpPr>
          <p:nvPr>
            <p:ph type="sldNum" sz="quarter" idx="12"/>
          </p:nvPr>
        </p:nvSpPr>
        <p:spPr/>
        <p:txBody>
          <a:bodyPr/>
          <a:lstStyle/>
          <a:p>
            <a:fld id="{883001FE-FD45-C542-AE44-5544D73308CC}" type="slidenum">
              <a:rPr lang="fr-FR" smtClean="0"/>
              <a:pPr/>
              <a:t>30</a:t>
            </a:fld>
            <a:endParaRPr lang="fr-FR"/>
          </a:p>
        </p:txBody>
      </p:sp>
    </p:spTree>
    <p:extLst>
      <p:ext uri="{BB962C8B-B14F-4D97-AF65-F5344CB8AC3E}">
        <p14:creationId xmlns:p14="http://schemas.microsoft.com/office/powerpoint/2010/main" xmlns="" val="28115637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8796202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457199" y="274638"/>
            <a:ext cx="8090359" cy="769441"/>
          </a:xfrm>
          <a:prstGeom prst="rect">
            <a:avLst/>
          </a:prstGeom>
          <a:noFill/>
        </p:spPr>
        <p:txBody>
          <a:bodyPr wrap="square" rtlCol="0">
            <a:spAutoFit/>
          </a:bodyPr>
          <a:lstStyle/>
          <a:p>
            <a:pPr algn="ctr"/>
            <a:r>
              <a:rPr lang="fr-FR" sz="4400" b="1" dirty="0" smtClean="0">
                <a:solidFill>
                  <a:schemeClr val="tx2">
                    <a:lumMod val="50000"/>
                  </a:schemeClr>
                </a:solidFill>
                <a:latin typeface="+mj-lt"/>
              </a:rPr>
              <a:t>Des liens possibles</a:t>
            </a:r>
            <a:endParaRPr lang="fr-FR" sz="4400" b="1" dirty="0">
              <a:solidFill>
                <a:schemeClr val="tx2">
                  <a:lumMod val="50000"/>
                </a:schemeClr>
              </a:solidFill>
              <a:latin typeface="+mj-lt"/>
            </a:endParaRPr>
          </a:p>
        </p:txBody>
      </p:sp>
      <p:sp>
        <p:nvSpPr>
          <p:cNvPr id="5" name="Espace réservé du numéro de diapositive 4"/>
          <p:cNvSpPr>
            <a:spLocks noGrp="1"/>
          </p:cNvSpPr>
          <p:nvPr>
            <p:ph type="sldNum" sz="quarter" idx="12"/>
          </p:nvPr>
        </p:nvSpPr>
        <p:spPr/>
        <p:txBody>
          <a:bodyPr/>
          <a:lstStyle/>
          <a:p>
            <a:fld id="{883001FE-FD45-C542-AE44-5544D73308CC}" type="slidenum">
              <a:rPr lang="fr-FR" smtClean="0"/>
              <a:pPr/>
              <a:t>31</a:t>
            </a:fld>
            <a:endParaRPr lang="fr-FR"/>
          </a:p>
        </p:txBody>
      </p:sp>
    </p:spTree>
    <p:extLst>
      <p:ext uri="{BB962C8B-B14F-4D97-AF65-F5344CB8AC3E}">
        <p14:creationId xmlns:p14="http://schemas.microsoft.com/office/powerpoint/2010/main" xmlns="" val="382077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E901E7D-647C-9449-84E6-43B3D2BB24B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DAD0C65C-0D8B-BB44-9F50-47A74E78CA2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E7196A95-D8E3-3641-99ED-DCCD6AE0979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7A1DE714-9D42-514A-B4BF-3CFE964647B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rev="1"/>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20000"/>
              <a:lumOff val="80000"/>
            </a:schemeClr>
          </a:solidFill>
        </p:spPr>
        <p:txBody>
          <a:bodyPr/>
          <a:lstStyle/>
          <a:p>
            <a:r>
              <a:rPr lang="fr-FR" dirty="0"/>
              <a:t>Un exemple de progression</a:t>
            </a:r>
          </a:p>
        </p:txBody>
      </p:sp>
      <p:sp>
        <p:nvSpPr>
          <p:cNvPr id="3" name="Espace réservé du contenu 2"/>
          <p:cNvSpPr>
            <a:spLocks noGrp="1"/>
          </p:cNvSpPr>
          <p:nvPr>
            <p:ph idx="1"/>
          </p:nvPr>
        </p:nvSpPr>
        <p:spPr>
          <a:noFill/>
        </p:spPr>
        <p:txBody>
          <a:bodyPr>
            <a:normAutofit fontScale="92500" lnSpcReduction="10000"/>
          </a:bodyPr>
          <a:lstStyle/>
          <a:p>
            <a:pPr lvl="0"/>
            <a:r>
              <a:rPr lang="fr-FR" b="1" dirty="0"/>
              <a:t>Fonctions polynômes du second degré</a:t>
            </a:r>
          </a:p>
          <a:p>
            <a:pPr marL="360363" lvl="0" indent="0">
              <a:buNone/>
            </a:pPr>
            <a:r>
              <a:rPr lang="fr-FR" b="1" dirty="0"/>
              <a:t>Fonction valeur </a:t>
            </a:r>
            <a:r>
              <a:rPr lang="fr-FR" b="1" dirty="0" smtClean="0"/>
              <a:t>absolue </a:t>
            </a:r>
            <a:r>
              <a:rPr lang="fr-FR" sz="2600" b="1" dirty="0" smtClean="0">
                <a:solidFill>
                  <a:schemeClr val="tx2">
                    <a:lumMod val="60000"/>
                    <a:lumOff val="40000"/>
                  </a:schemeClr>
                </a:solidFill>
              </a:rPr>
              <a:t>(premières S, STI2D, STL) </a:t>
            </a:r>
            <a:r>
              <a:rPr lang="fr-FR" sz="2600" b="1" dirty="0" smtClean="0"/>
              <a:t>*</a:t>
            </a:r>
          </a:p>
          <a:p>
            <a:r>
              <a:rPr lang="fr-FR" b="1" dirty="0">
                <a:solidFill>
                  <a:srgbClr val="FF0000"/>
                </a:solidFill>
              </a:rPr>
              <a:t>Statistiques </a:t>
            </a:r>
          </a:p>
          <a:p>
            <a:pPr marL="0" indent="0">
              <a:buNone/>
            </a:pPr>
            <a:r>
              <a:rPr lang="fr-FR" b="1" dirty="0" smtClean="0">
                <a:solidFill>
                  <a:schemeClr val="tx2">
                    <a:lumMod val="75000"/>
                  </a:schemeClr>
                </a:solidFill>
              </a:rPr>
              <a:t>	…</a:t>
            </a:r>
          </a:p>
          <a:p>
            <a:r>
              <a:rPr lang="fr-FR" b="1" dirty="0" smtClean="0">
                <a:solidFill>
                  <a:srgbClr val="FF6600"/>
                </a:solidFill>
              </a:rPr>
              <a:t>Probabilités </a:t>
            </a:r>
            <a:r>
              <a:rPr lang="fr-FR" b="1" dirty="0">
                <a:solidFill>
                  <a:srgbClr val="FF6600"/>
                </a:solidFill>
              </a:rPr>
              <a:t>: Variable aléatoire </a:t>
            </a:r>
            <a:r>
              <a:rPr lang="fr-FR" b="1" dirty="0" smtClean="0">
                <a:solidFill>
                  <a:srgbClr val="FF6600"/>
                </a:solidFill>
              </a:rPr>
              <a:t>discrète</a:t>
            </a:r>
          </a:p>
          <a:p>
            <a:pPr marL="0" indent="0">
              <a:buNone/>
            </a:pPr>
            <a:r>
              <a:rPr lang="fr-FR" b="1" dirty="0" smtClean="0">
                <a:solidFill>
                  <a:schemeClr val="tx2">
                    <a:lumMod val="75000"/>
                  </a:schemeClr>
                </a:solidFill>
              </a:rPr>
              <a:t>	…</a:t>
            </a:r>
            <a:endParaRPr lang="fr-FR" b="1" dirty="0">
              <a:solidFill>
                <a:schemeClr val="tx2">
                  <a:lumMod val="75000"/>
                </a:schemeClr>
              </a:solidFill>
            </a:endParaRPr>
          </a:p>
          <a:p>
            <a:r>
              <a:rPr lang="fr-FR" b="1" dirty="0"/>
              <a:t>Suites</a:t>
            </a:r>
          </a:p>
          <a:p>
            <a:r>
              <a:rPr lang="fr-FR" b="1" dirty="0">
                <a:solidFill>
                  <a:srgbClr val="FF6600"/>
                </a:solidFill>
              </a:rPr>
              <a:t>Probabilités : épreuves répétées, loi géométrique tronquée, …</a:t>
            </a:r>
          </a:p>
          <a:p>
            <a:pPr lvl="0"/>
            <a:endParaRPr lang="fr-FR" b="1" dirty="0"/>
          </a:p>
          <a:p>
            <a:endParaRPr lang="fr-FR" dirty="0"/>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32</a:t>
            </a:fld>
            <a:endParaRPr lang="fr-FR" dirty="0"/>
          </a:p>
        </p:txBody>
      </p:sp>
    </p:spTree>
    <p:extLst>
      <p:ext uri="{BB962C8B-B14F-4D97-AF65-F5344CB8AC3E}">
        <p14:creationId xmlns:p14="http://schemas.microsoft.com/office/powerpoint/2010/main" xmlns="" val="245006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 Fonctions de référence</a:t>
            </a:r>
            <a:endParaRPr lang="fr-FR" dirty="0">
              <a:solidFill>
                <a:srgbClr val="002060"/>
              </a:solidFill>
            </a:endParaRPr>
          </a:p>
        </p:txBody>
      </p:sp>
      <p:sp>
        <p:nvSpPr>
          <p:cNvPr id="3" name="Espace réservé du contenu 2"/>
          <p:cNvSpPr>
            <a:spLocks noGrp="1"/>
          </p:cNvSpPr>
          <p:nvPr>
            <p:ph idx="1"/>
          </p:nvPr>
        </p:nvSpPr>
        <p:spPr/>
        <p:txBody>
          <a:bodyPr>
            <a:normAutofit/>
          </a:bodyPr>
          <a:lstStyle/>
          <a:p>
            <a:r>
              <a:rPr lang="fr-FR" sz="4000" dirty="0" smtClean="0">
                <a:solidFill>
                  <a:srgbClr val="002060"/>
                </a:solidFill>
              </a:rPr>
              <a:t>En seconde : carré et inverse</a:t>
            </a:r>
          </a:p>
          <a:p>
            <a:r>
              <a:rPr lang="fr-FR" sz="4000" dirty="0" smtClean="0">
                <a:solidFill>
                  <a:srgbClr val="002060"/>
                </a:solidFill>
              </a:rPr>
              <a:t>En 1</a:t>
            </a:r>
            <a:r>
              <a:rPr lang="fr-FR" sz="4000" baseline="30000" dirty="0" smtClean="0">
                <a:solidFill>
                  <a:srgbClr val="002060"/>
                </a:solidFill>
              </a:rPr>
              <a:t>ère</a:t>
            </a:r>
            <a:r>
              <a:rPr lang="fr-FR" sz="4000" dirty="0" smtClean="0">
                <a:solidFill>
                  <a:srgbClr val="002060"/>
                </a:solidFill>
              </a:rPr>
              <a:t> ES/L : racine carrée et cube</a:t>
            </a:r>
          </a:p>
          <a:p>
            <a:r>
              <a:rPr lang="fr-FR" sz="4000" dirty="0" smtClean="0">
                <a:solidFill>
                  <a:srgbClr val="002060"/>
                </a:solidFill>
              </a:rPr>
              <a:t>En 1</a:t>
            </a:r>
            <a:r>
              <a:rPr lang="fr-FR" sz="4000" baseline="30000" dirty="0" smtClean="0">
                <a:solidFill>
                  <a:srgbClr val="002060"/>
                </a:solidFill>
              </a:rPr>
              <a:t>ère</a:t>
            </a:r>
            <a:r>
              <a:rPr lang="fr-FR" sz="4000" dirty="0" smtClean="0">
                <a:solidFill>
                  <a:srgbClr val="002060"/>
                </a:solidFill>
              </a:rPr>
              <a:t> S : racine carrée et valeur absolue</a:t>
            </a:r>
          </a:p>
          <a:p>
            <a:r>
              <a:rPr lang="fr-FR" sz="4000" dirty="0" smtClean="0">
                <a:solidFill>
                  <a:srgbClr val="002060"/>
                </a:solidFill>
              </a:rPr>
              <a:t>En 1</a:t>
            </a:r>
            <a:r>
              <a:rPr lang="fr-FR" sz="4000" baseline="30000" dirty="0" smtClean="0">
                <a:solidFill>
                  <a:srgbClr val="002060"/>
                </a:solidFill>
              </a:rPr>
              <a:t>ère</a:t>
            </a:r>
            <a:r>
              <a:rPr lang="fr-FR" sz="4000" dirty="0" smtClean="0">
                <a:solidFill>
                  <a:srgbClr val="002060"/>
                </a:solidFill>
              </a:rPr>
              <a:t> STI2D et 1</a:t>
            </a:r>
            <a:r>
              <a:rPr lang="fr-FR" sz="4000" baseline="30000" dirty="0" smtClean="0">
                <a:solidFill>
                  <a:srgbClr val="002060"/>
                </a:solidFill>
              </a:rPr>
              <a:t>ère</a:t>
            </a:r>
            <a:r>
              <a:rPr lang="fr-FR" sz="4000" dirty="0" smtClean="0">
                <a:solidFill>
                  <a:srgbClr val="002060"/>
                </a:solidFill>
              </a:rPr>
              <a:t> STL : valeur absolue, cos, sin</a:t>
            </a:r>
            <a:endParaRPr lang="fr-FR" sz="40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33</a:t>
            </a:fld>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3791"/>
          </a:xfrm>
        </p:spPr>
        <p:txBody>
          <a:bodyPr>
            <a:normAutofit fontScale="90000"/>
          </a:bodyPr>
          <a:lstStyle/>
          <a:p>
            <a:r>
              <a:rPr lang="fr-FR" sz="5300" dirty="0" smtClean="0"/>
              <a:t>En terminale  </a:t>
            </a:r>
            <a:r>
              <a:rPr lang="fr-FR" sz="5300" i="1" dirty="0" smtClean="0"/>
              <a:t>S</a:t>
            </a:r>
            <a:r>
              <a:rPr lang="fr-FR" sz="5300" dirty="0" smtClean="0"/>
              <a:t> et ES/L</a:t>
            </a:r>
            <a:r>
              <a:rPr lang="fr-FR" dirty="0" smtClean="0"/>
              <a:t/>
            </a:r>
            <a:br>
              <a:rPr lang="fr-FR" dirty="0" smtClean="0"/>
            </a:br>
            <a:r>
              <a:rPr lang="fr-FR" sz="4000" dirty="0" smtClean="0"/>
              <a:t>(BO spécial n°8 du 13 octobre 2011)</a:t>
            </a:r>
            <a:endParaRPr lang="fr-FR" sz="4000" dirty="0"/>
          </a:p>
        </p:txBody>
      </p:sp>
      <p:sp>
        <p:nvSpPr>
          <p:cNvPr id="3" name="Espace réservé du contenu 2"/>
          <p:cNvSpPr>
            <a:spLocks noGrp="1"/>
          </p:cNvSpPr>
          <p:nvPr>
            <p:ph idx="1"/>
          </p:nvPr>
        </p:nvSpPr>
        <p:spPr>
          <a:xfrm>
            <a:off x="457200" y="2111829"/>
            <a:ext cx="8229600" cy="4188508"/>
          </a:xfrm>
        </p:spPr>
        <p:txBody>
          <a:bodyPr/>
          <a:lstStyle/>
          <a:p>
            <a:r>
              <a:rPr lang="fr-FR" dirty="0" smtClean="0">
                <a:solidFill>
                  <a:srgbClr val="002060"/>
                </a:solidFill>
              </a:rPr>
              <a:t>Probabilités</a:t>
            </a:r>
          </a:p>
          <a:p>
            <a:pPr>
              <a:buNone/>
            </a:pPr>
            <a:r>
              <a:rPr lang="fr-FR" dirty="0" smtClean="0">
                <a:solidFill>
                  <a:srgbClr val="002060"/>
                </a:solidFill>
              </a:rPr>
              <a:t>Conditionnement, </a:t>
            </a:r>
            <a:r>
              <a:rPr lang="fr-FR" i="1" dirty="0" smtClean="0">
                <a:solidFill>
                  <a:srgbClr val="002060"/>
                </a:solidFill>
              </a:rPr>
              <a:t>indépendance</a:t>
            </a:r>
          </a:p>
          <a:p>
            <a:pPr>
              <a:buNone/>
            </a:pPr>
            <a:r>
              <a:rPr lang="fr-FR" dirty="0" smtClean="0">
                <a:solidFill>
                  <a:srgbClr val="002060"/>
                </a:solidFill>
              </a:rPr>
              <a:t>Notion de loi à densité à partir d’exemples, loi uniforme, </a:t>
            </a:r>
            <a:r>
              <a:rPr lang="fr-FR" i="1" dirty="0" smtClean="0">
                <a:solidFill>
                  <a:srgbClr val="002060"/>
                </a:solidFill>
              </a:rPr>
              <a:t>loi exponentielle</a:t>
            </a:r>
            <a:r>
              <a:rPr lang="fr-FR" dirty="0" smtClean="0">
                <a:solidFill>
                  <a:srgbClr val="002060"/>
                </a:solidFill>
              </a:rPr>
              <a:t>, loi normale</a:t>
            </a:r>
          </a:p>
          <a:p>
            <a:r>
              <a:rPr lang="fr-FR" dirty="0" smtClean="0">
                <a:solidFill>
                  <a:srgbClr val="002060"/>
                </a:solidFill>
              </a:rPr>
              <a:t>Intervalle de fluctuation asymptotique</a:t>
            </a:r>
          </a:p>
          <a:p>
            <a:r>
              <a:rPr lang="fr-FR" dirty="0" smtClean="0">
                <a:solidFill>
                  <a:srgbClr val="002060"/>
                </a:solidFill>
              </a:rPr>
              <a:t>Estimation, intervalle de confiance, niveau de confiance </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599" y="274638"/>
            <a:ext cx="8719457" cy="1303791"/>
          </a:xfrm>
        </p:spPr>
        <p:txBody>
          <a:bodyPr>
            <a:normAutofit fontScale="90000"/>
          </a:bodyPr>
          <a:lstStyle/>
          <a:p>
            <a:r>
              <a:rPr lang="fr-FR" sz="4900" dirty="0" smtClean="0"/>
              <a:t>En terminale  STI2D/STL </a:t>
            </a:r>
            <a:r>
              <a:rPr lang="fr-FR" sz="4900" dirty="0" err="1" smtClean="0"/>
              <a:t>spéc</a:t>
            </a:r>
            <a:r>
              <a:rPr lang="fr-FR" sz="4900" dirty="0" smtClean="0"/>
              <a:t>. SPCL</a:t>
            </a:r>
            <a:r>
              <a:rPr lang="fr-FR" dirty="0" smtClean="0"/>
              <a:t/>
            </a:r>
            <a:br>
              <a:rPr lang="fr-FR" dirty="0" smtClean="0"/>
            </a:br>
            <a:r>
              <a:rPr lang="fr-FR" sz="4000" dirty="0" smtClean="0"/>
              <a:t>(BO spécial n°8 du 13 octobre 2011)</a:t>
            </a:r>
            <a:endParaRPr lang="fr-FR" sz="4000" dirty="0"/>
          </a:p>
        </p:txBody>
      </p:sp>
      <p:sp>
        <p:nvSpPr>
          <p:cNvPr id="3" name="Espace réservé du contenu 2"/>
          <p:cNvSpPr>
            <a:spLocks noGrp="1"/>
          </p:cNvSpPr>
          <p:nvPr>
            <p:ph idx="1"/>
          </p:nvPr>
        </p:nvSpPr>
        <p:spPr>
          <a:xfrm>
            <a:off x="457200" y="2111829"/>
            <a:ext cx="8229600" cy="4188508"/>
          </a:xfrm>
        </p:spPr>
        <p:txBody>
          <a:bodyPr/>
          <a:lstStyle/>
          <a:p>
            <a:r>
              <a:rPr lang="fr-FR" dirty="0" smtClean="0">
                <a:solidFill>
                  <a:srgbClr val="002060"/>
                </a:solidFill>
              </a:rPr>
              <a:t>Probabilités :</a:t>
            </a:r>
          </a:p>
          <a:p>
            <a:pPr>
              <a:buNone/>
            </a:pPr>
            <a:r>
              <a:rPr lang="fr-FR" dirty="0" smtClean="0">
                <a:solidFill>
                  <a:srgbClr val="002060"/>
                </a:solidFill>
              </a:rPr>
              <a:t>	Exemples de loi à densité, loi uniforme, loi exponentielle, loi normale</a:t>
            </a:r>
          </a:p>
          <a:p>
            <a:r>
              <a:rPr lang="fr-FR" dirty="0" smtClean="0">
                <a:solidFill>
                  <a:srgbClr val="002060"/>
                </a:solidFill>
              </a:rPr>
              <a:t>Prise de décision et estimation</a:t>
            </a:r>
          </a:p>
          <a:p>
            <a:pPr>
              <a:buNone/>
            </a:pPr>
            <a:r>
              <a:rPr lang="fr-FR" dirty="0" smtClean="0">
                <a:solidFill>
                  <a:srgbClr val="002060"/>
                </a:solidFill>
              </a:rPr>
              <a:t>	Intervalle de fluctuation asymptotique</a:t>
            </a:r>
          </a:p>
          <a:p>
            <a:r>
              <a:rPr lang="fr-FR" dirty="0" smtClean="0">
                <a:solidFill>
                  <a:srgbClr val="002060"/>
                </a:solidFill>
              </a:rPr>
              <a:t>Intervalle de confiance</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599" y="274638"/>
            <a:ext cx="8719457" cy="1303791"/>
          </a:xfrm>
        </p:spPr>
        <p:txBody>
          <a:bodyPr>
            <a:normAutofit fontScale="90000"/>
          </a:bodyPr>
          <a:lstStyle/>
          <a:p>
            <a:r>
              <a:rPr lang="fr-FR" dirty="0" smtClean="0"/>
              <a:t>En terminale  STL </a:t>
            </a:r>
            <a:r>
              <a:rPr lang="fr-FR" dirty="0" err="1" smtClean="0"/>
              <a:t>spéc</a:t>
            </a:r>
            <a:r>
              <a:rPr lang="fr-FR" dirty="0" smtClean="0"/>
              <a:t>. biotechnologies</a:t>
            </a:r>
            <a:br>
              <a:rPr lang="fr-FR" dirty="0" smtClean="0"/>
            </a:br>
            <a:r>
              <a:rPr lang="fr-FR" sz="4000" dirty="0" smtClean="0"/>
              <a:t>(BO spécial n°8 du 13 octobre 2011)</a:t>
            </a:r>
            <a:endParaRPr lang="fr-FR" sz="4000" dirty="0"/>
          </a:p>
        </p:txBody>
      </p:sp>
      <p:sp>
        <p:nvSpPr>
          <p:cNvPr id="3" name="Espace réservé du contenu 2"/>
          <p:cNvSpPr>
            <a:spLocks noGrp="1"/>
          </p:cNvSpPr>
          <p:nvPr>
            <p:ph idx="1"/>
          </p:nvPr>
        </p:nvSpPr>
        <p:spPr>
          <a:xfrm>
            <a:off x="457200" y="2111829"/>
            <a:ext cx="8229600" cy="4188508"/>
          </a:xfrm>
        </p:spPr>
        <p:txBody>
          <a:bodyPr/>
          <a:lstStyle/>
          <a:p>
            <a:r>
              <a:rPr lang="fr-FR" dirty="0" smtClean="0">
                <a:solidFill>
                  <a:srgbClr val="002060"/>
                </a:solidFill>
              </a:rPr>
              <a:t>Statistiques descriptives à deux variables</a:t>
            </a:r>
          </a:p>
          <a:p>
            <a:r>
              <a:rPr lang="fr-FR" dirty="0" smtClean="0">
                <a:solidFill>
                  <a:srgbClr val="002060"/>
                </a:solidFill>
              </a:rPr>
              <a:t>Probabilités :</a:t>
            </a:r>
          </a:p>
          <a:p>
            <a:pPr>
              <a:buNone/>
            </a:pPr>
            <a:r>
              <a:rPr lang="fr-FR" dirty="0" smtClean="0">
                <a:solidFill>
                  <a:srgbClr val="002060"/>
                </a:solidFill>
              </a:rPr>
              <a:t>	Exemples de loi à densité, loi uniforme, loi exponentielle, loi normale</a:t>
            </a:r>
          </a:p>
          <a:p>
            <a:r>
              <a:rPr lang="fr-FR" dirty="0" smtClean="0">
                <a:solidFill>
                  <a:srgbClr val="002060"/>
                </a:solidFill>
              </a:rPr>
              <a:t>Prise de décision et estimation</a:t>
            </a:r>
          </a:p>
          <a:p>
            <a:pPr>
              <a:buNone/>
            </a:pPr>
            <a:r>
              <a:rPr lang="fr-FR" dirty="0" smtClean="0">
                <a:solidFill>
                  <a:srgbClr val="002060"/>
                </a:solidFill>
              </a:rPr>
              <a:t>	Intervalle de fluctuation asymptotique</a:t>
            </a:r>
          </a:p>
          <a:p>
            <a:r>
              <a:rPr lang="fr-FR" dirty="0" smtClean="0">
                <a:solidFill>
                  <a:srgbClr val="002060"/>
                </a:solidFill>
              </a:rPr>
              <a:t>Intervalle de confiance</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599" y="274638"/>
            <a:ext cx="8719457" cy="1303791"/>
          </a:xfrm>
        </p:spPr>
        <p:txBody>
          <a:bodyPr>
            <a:normAutofit fontScale="90000"/>
          </a:bodyPr>
          <a:lstStyle/>
          <a:p>
            <a:r>
              <a:rPr lang="fr-FR" dirty="0" smtClean="0"/>
              <a:t>En terminale  STMG</a:t>
            </a:r>
            <a:br>
              <a:rPr lang="fr-FR" dirty="0" smtClean="0"/>
            </a:br>
            <a:r>
              <a:rPr lang="fr-FR" sz="4000" dirty="0" smtClean="0"/>
              <a:t>(BO n°6 du 09 février 2012)</a:t>
            </a:r>
            <a:endParaRPr lang="fr-FR" sz="4000" dirty="0"/>
          </a:p>
        </p:txBody>
      </p:sp>
      <p:sp>
        <p:nvSpPr>
          <p:cNvPr id="3" name="Espace réservé du contenu 2"/>
          <p:cNvSpPr>
            <a:spLocks noGrp="1"/>
          </p:cNvSpPr>
          <p:nvPr>
            <p:ph idx="1"/>
          </p:nvPr>
        </p:nvSpPr>
        <p:spPr>
          <a:xfrm>
            <a:off x="457200" y="2111829"/>
            <a:ext cx="8229600" cy="4188508"/>
          </a:xfrm>
        </p:spPr>
        <p:txBody>
          <a:bodyPr>
            <a:normAutofit/>
          </a:bodyPr>
          <a:lstStyle/>
          <a:p>
            <a:r>
              <a:rPr lang="fr-FR" dirty="0" smtClean="0">
                <a:solidFill>
                  <a:srgbClr val="002060"/>
                </a:solidFill>
              </a:rPr>
              <a:t>Statistique descriptive à deux variables</a:t>
            </a:r>
          </a:p>
          <a:p>
            <a:r>
              <a:rPr lang="fr-FR" dirty="0" smtClean="0">
                <a:solidFill>
                  <a:srgbClr val="002060"/>
                </a:solidFill>
              </a:rPr>
              <a:t>Probabilités :</a:t>
            </a:r>
          </a:p>
          <a:p>
            <a:pPr>
              <a:buNone/>
            </a:pPr>
            <a:r>
              <a:rPr lang="fr-FR" dirty="0" smtClean="0">
                <a:solidFill>
                  <a:srgbClr val="002060"/>
                </a:solidFill>
              </a:rPr>
              <a:t>	Conditionnement</a:t>
            </a:r>
          </a:p>
          <a:p>
            <a:pPr>
              <a:buNone/>
            </a:pPr>
            <a:r>
              <a:rPr lang="fr-FR" dirty="0" smtClean="0">
                <a:solidFill>
                  <a:srgbClr val="002060"/>
                </a:solidFill>
              </a:rPr>
              <a:t>	Loi normale</a:t>
            </a:r>
          </a:p>
          <a:p>
            <a:r>
              <a:rPr lang="fr-FR" dirty="0" smtClean="0">
                <a:solidFill>
                  <a:srgbClr val="002060"/>
                </a:solidFill>
              </a:rPr>
              <a:t>Echantillonnage et prise de décision</a:t>
            </a:r>
          </a:p>
          <a:p>
            <a:r>
              <a:rPr lang="fr-FR" dirty="0" smtClean="0">
                <a:solidFill>
                  <a:srgbClr val="002060"/>
                </a:solidFill>
              </a:rPr>
              <a:t>Estimation</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37</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1514"/>
            <a:ext cx="8229600" cy="957943"/>
          </a:xfrm>
        </p:spPr>
        <p:txBody>
          <a:bodyPr/>
          <a:lstStyle/>
          <a:p>
            <a:r>
              <a:rPr lang="fr-FR" dirty="0" smtClean="0">
                <a:solidFill>
                  <a:srgbClr val="002060"/>
                </a:solidFill>
              </a:rPr>
              <a:t>Documents ressources</a:t>
            </a:r>
            <a:endParaRPr lang="fr-FR" dirty="0">
              <a:solidFill>
                <a:srgbClr val="002060"/>
              </a:solidFill>
            </a:endParaRPr>
          </a:p>
        </p:txBody>
      </p:sp>
      <p:sp>
        <p:nvSpPr>
          <p:cNvPr id="3" name="Espace réservé du contenu 2"/>
          <p:cNvSpPr>
            <a:spLocks noGrp="1"/>
          </p:cNvSpPr>
          <p:nvPr>
            <p:ph idx="1"/>
          </p:nvPr>
        </p:nvSpPr>
        <p:spPr>
          <a:xfrm>
            <a:off x="457199" y="1099457"/>
            <a:ext cx="8501743" cy="5048476"/>
          </a:xfrm>
        </p:spPr>
        <p:txBody>
          <a:bodyPr>
            <a:normAutofit/>
          </a:bodyPr>
          <a:lstStyle/>
          <a:p>
            <a:pPr lvl="1"/>
            <a:r>
              <a:rPr lang="fr-FR" dirty="0" smtClean="0">
                <a:solidFill>
                  <a:srgbClr val="002060"/>
                </a:solidFill>
              </a:rPr>
              <a:t>pour le collège (2) : </a:t>
            </a:r>
          </a:p>
          <a:p>
            <a:pPr lvl="1">
              <a:buNone/>
            </a:pPr>
            <a:r>
              <a:rPr lang="fr-FR" dirty="0" smtClean="0">
                <a:solidFill>
                  <a:srgbClr val="002060"/>
                </a:solidFill>
              </a:rPr>
              <a:t>Organisation et gestion de données - Probabilités</a:t>
            </a:r>
          </a:p>
          <a:p>
            <a:pPr lvl="1"/>
            <a:r>
              <a:rPr lang="fr-FR" dirty="0" smtClean="0">
                <a:solidFill>
                  <a:srgbClr val="002060"/>
                </a:solidFill>
              </a:rPr>
              <a:t>seconde : Probabilités et statistiques</a:t>
            </a:r>
          </a:p>
          <a:p>
            <a:pPr lvl="1"/>
            <a:r>
              <a:rPr lang="fr-FR" dirty="0" smtClean="0">
                <a:solidFill>
                  <a:srgbClr val="002060"/>
                </a:solidFill>
              </a:rPr>
              <a:t>première : Statistiques et probabilités</a:t>
            </a:r>
          </a:p>
          <a:p>
            <a:pPr lvl="1"/>
            <a:r>
              <a:rPr lang="fr-FR" dirty="0" smtClean="0">
                <a:solidFill>
                  <a:srgbClr val="002060"/>
                </a:solidFill>
              </a:rPr>
              <a:t>terminale : Probabilités et statistiques</a:t>
            </a:r>
          </a:p>
          <a:p>
            <a:pPr lvl="1"/>
            <a:r>
              <a:rPr lang="fr-FR" dirty="0" smtClean="0">
                <a:solidFill>
                  <a:srgbClr val="002060"/>
                </a:solidFill>
              </a:rPr>
              <a:t>Mathématiques et physique-chimie en 1</a:t>
            </a:r>
            <a:r>
              <a:rPr lang="fr-FR" baseline="30000" dirty="0" smtClean="0">
                <a:solidFill>
                  <a:srgbClr val="002060"/>
                </a:solidFill>
              </a:rPr>
              <a:t>ère</a:t>
            </a:r>
            <a:r>
              <a:rPr lang="fr-FR" dirty="0" smtClean="0">
                <a:solidFill>
                  <a:srgbClr val="002060"/>
                </a:solidFill>
              </a:rPr>
              <a:t> STL</a:t>
            </a:r>
          </a:p>
          <a:p>
            <a:pPr lvl="1">
              <a:buNone/>
            </a:pPr>
            <a:r>
              <a:rPr lang="fr-FR" dirty="0" smtClean="0">
                <a:solidFill>
                  <a:srgbClr val="002060"/>
                </a:solidFill>
              </a:rPr>
              <a:t>( Documents disponibles sur </a:t>
            </a:r>
            <a:r>
              <a:rPr lang="fr-FR" i="1" dirty="0" err="1" smtClean="0">
                <a:solidFill>
                  <a:srgbClr val="002060"/>
                </a:solidFill>
              </a:rPr>
              <a:t>eduscol</a:t>
            </a:r>
            <a:r>
              <a:rPr lang="fr-FR" dirty="0" smtClean="0">
                <a:solidFill>
                  <a:srgbClr val="002060"/>
                </a:solidFill>
              </a:rPr>
              <a:t> – accessibles à partir de la page « Textes officiels » d’</a:t>
            </a:r>
            <a:r>
              <a:rPr lang="fr-FR" i="1" dirty="0" err="1" smtClean="0">
                <a:solidFill>
                  <a:srgbClr val="002060"/>
                </a:solidFill>
              </a:rPr>
              <a:t>euler</a:t>
            </a:r>
            <a:r>
              <a:rPr lang="fr-FR" dirty="0" smtClean="0">
                <a:solidFill>
                  <a:srgbClr val="002060"/>
                </a:solidFill>
              </a:rPr>
              <a:t> )</a:t>
            </a:r>
          </a:p>
          <a:p>
            <a:pPr lvl="1"/>
            <a:r>
              <a:rPr lang="fr-FR" dirty="0" smtClean="0">
                <a:solidFill>
                  <a:srgbClr val="002060"/>
                </a:solidFill>
              </a:rPr>
              <a:t>Ressources pour la voie professionnelle (</a:t>
            </a:r>
            <a:r>
              <a:rPr lang="fr-FR" dirty="0" err="1" smtClean="0">
                <a:solidFill>
                  <a:srgbClr val="002060"/>
                </a:solidFill>
              </a:rPr>
              <a:t>eduscol</a:t>
            </a:r>
            <a:r>
              <a:rPr lang="fr-FR" dirty="0" smtClean="0">
                <a:solidFill>
                  <a:srgbClr val="002060"/>
                </a:solidFill>
              </a:rPr>
              <a:t>)</a:t>
            </a:r>
          </a:p>
          <a:p>
            <a:pPr lvl="1">
              <a:buNone/>
            </a:pPr>
            <a:endParaRPr lang="fr-FR" dirty="0" smtClean="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14400"/>
            <a:ext cx="8229600" cy="5211765"/>
          </a:xfrm>
        </p:spPr>
        <p:txBody>
          <a:bodyPr>
            <a:normAutofit/>
          </a:bodyPr>
          <a:lstStyle/>
          <a:p>
            <a:r>
              <a:rPr lang="fr-FR" dirty="0" smtClean="0">
                <a:solidFill>
                  <a:srgbClr val="002060"/>
                </a:solidFill>
              </a:rPr>
              <a:t>Sur </a:t>
            </a:r>
            <a:r>
              <a:rPr lang="fr-FR" i="1" dirty="0" err="1" smtClean="0">
                <a:solidFill>
                  <a:srgbClr val="002060"/>
                </a:solidFill>
              </a:rPr>
              <a:t>euler</a:t>
            </a:r>
            <a:r>
              <a:rPr lang="fr-FR" i="1" dirty="0" smtClean="0">
                <a:solidFill>
                  <a:srgbClr val="002060"/>
                </a:solidFill>
              </a:rPr>
              <a:t> - </a:t>
            </a:r>
            <a:r>
              <a:rPr lang="fr-FR" dirty="0" smtClean="0">
                <a:solidFill>
                  <a:srgbClr val="002060"/>
                </a:solidFill>
              </a:rPr>
              <a:t>rubrique Conférences et animations</a:t>
            </a:r>
          </a:p>
          <a:p>
            <a:pPr>
              <a:buNone/>
            </a:pPr>
            <a:r>
              <a:rPr lang="fr-FR" i="1" dirty="0" smtClean="0">
                <a:solidFill>
                  <a:srgbClr val="002060"/>
                </a:solidFill>
              </a:rPr>
              <a:t>	</a:t>
            </a:r>
            <a:r>
              <a:rPr lang="fr-FR" dirty="0" smtClean="0">
                <a:solidFill>
                  <a:srgbClr val="002060"/>
                </a:solidFill>
              </a:rPr>
              <a:t>Documents présentés lors des</a:t>
            </a:r>
          </a:p>
          <a:p>
            <a:pPr>
              <a:buNone/>
            </a:pPr>
            <a:r>
              <a:rPr lang="fr-FR" dirty="0" smtClean="0">
                <a:solidFill>
                  <a:srgbClr val="002060"/>
                </a:solidFill>
              </a:rPr>
              <a:t>	réunions d’information sur les programmes de </a:t>
            </a:r>
            <a:r>
              <a:rPr lang="fr-FR" b="1" dirty="0" smtClean="0">
                <a:solidFill>
                  <a:srgbClr val="002060"/>
                </a:solidFill>
              </a:rPr>
              <a:t>première</a:t>
            </a:r>
            <a:r>
              <a:rPr lang="fr-FR" dirty="0" smtClean="0">
                <a:solidFill>
                  <a:srgbClr val="002060"/>
                </a:solidFill>
              </a:rPr>
              <a:t> 	(2010-2011)</a:t>
            </a:r>
          </a:p>
          <a:p>
            <a:pPr>
              <a:buNone/>
            </a:pPr>
            <a:r>
              <a:rPr lang="fr-FR" dirty="0" smtClean="0">
                <a:solidFill>
                  <a:srgbClr val="002060"/>
                </a:solidFill>
              </a:rPr>
              <a:t>	réunions d’information sur les programmes de </a:t>
            </a:r>
            <a:r>
              <a:rPr lang="fr-FR" b="1" dirty="0" smtClean="0">
                <a:solidFill>
                  <a:srgbClr val="002060"/>
                </a:solidFill>
              </a:rPr>
              <a:t>terminale</a:t>
            </a:r>
            <a:r>
              <a:rPr lang="fr-FR" dirty="0" smtClean="0">
                <a:solidFill>
                  <a:srgbClr val="002060"/>
                </a:solidFill>
              </a:rPr>
              <a:t> 	(2011-2012)</a:t>
            </a:r>
          </a:p>
          <a:p>
            <a:pPr>
              <a:buNone/>
            </a:pPr>
            <a:endParaRPr lang="fr-FR" dirty="0" smtClean="0">
              <a:solidFill>
                <a:srgbClr val="002060"/>
              </a:solidFill>
            </a:endParaRPr>
          </a:p>
          <a:p>
            <a:r>
              <a:rPr lang="fr-FR" dirty="0" smtClean="0">
                <a:solidFill>
                  <a:srgbClr val="002060"/>
                </a:solidFill>
              </a:rPr>
              <a:t>Autres sites académiques de mathématiques</a:t>
            </a:r>
          </a:p>
          <a:p>
            <a:pPr>
              <a:buNone/>
            </a:pPr>
            <a:r>
              <a:rPr lang="fr-FR" dirty="0" smtClean="0">
                <a:solidFill>
                  <a:srgbClr val="002060"/>
                </a:solidFill>
              </a:rPr>
              <a:t>	</a:t>
            </a:r>
          </a:p>
          <a:p>
            <a:endParaRPr lang="fr-FR" dirty="0"/>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5668965"/>
          </a:xfrm>
        </p:spPr>
        <p:txBody>
          <a:bodyPr/>
          <a:lstStyle/>
          <a:p>
            <a:pPr algn="ctr">
              <a:buNone/>
            </a:pPr>
            <a:r>
              <a:rPr lang="fr-FR" dirty="0" smtClean="0">
                <a:solidFill>
                  <a:srgbClr val="0000FF"/>
                </a:solidFill>
              </a:rPr>
              <a:t>Préambule des programmes de collège</a:t>
            </a:r>
          </a:p>
          <a:p>
            <a:pPr algn="ctr">
              <a:buNone/>
            </a:pPr>
            <a:r>
              <a:rPr lang="fr-FR" dirty="0" smtClean="0">
                <a:solidFill>
                  <a:srgbClr val="0000FF"/>
                </a:solidFill>
              </a:rPr>
              <a:t>(BO HS n°6 du 28/08/08)</a:t>
            </a:r>
          </a:p>
          <a:p>
            <a:pPr>
              <a:buNone/>
            </a:pPr>
            <a:endParaRPr lang="fr-FR" dirty="0" smtClean="0"/>
          </a:p>
          <a:p>
            <a:pPr>
              <a:buNone/>
            </a:pPr>
            <a:r>
              <a:rPr lang="fr-FR" sz="2800" dirty="0" smtClean="0">
                <a:solidFill>
                  <a:srgbClr val="002060"/>
                </a:solidFill>
              </a:rPr>
              <a:t>L’organisation et la gestion des données sont indispensables pour comprendre un monde contemporain dans lequel l’information chiffrée est omniprésente, et pour y vivre …</a:t>
            </a:r>
          </a:p>
          <a:p>
            <a:pPr>
              <a:buNone/>
            </a:pPr>
            <a:endParaRPr lang="fr-FR" sz="2800" dirty="0" smtClean="0">
              <a:solidFill>
                <a:srgbClr val="002060"/>
              </a:solidFill>
            </a:endParaRPr>
          </a:p>
          <a:p>
            <a:pPr>
              <a:buNone/>
            </a:pPr>
            <a:r>
              <a:rPr lang="fr-FR" sz="2800" dirty="0" smtClean="0">
                <a:solidFill>
                  <a:srgbClr val="002060"/>
                </a:solidFill>
              </a:rPr>
              <a:t>… Cette partie des mathématiques contribue à former de jeunes adultes capables de comprendre les enjeux et débats de la société où ils vivent.</a:t>
            </a:r>
            <a:endParaRPr lang="fr-FR" sz="28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029" y="489857"/>
            <a:ext cx="8229600" cy="3341914"/>
          </a:xfrm>
        </p:spPr>
        <p:txBody>
          <a:bodyPr/>
          <a:lstStyle/>
          <a:p>
            <a:pPr>
              <a:buNone/>
            </a:pPr>
            <a:r>
              <a:rPr lang="fr-FR" sz="3600" dirty="0" smtClean="0">
                <a:solidFill>
                  <a:srgbClr val="0000FF"/>
                </a:solidFill>
              </a:rPr>
              <a:t>Six thèmes de convergence</a:t>
            </a:r>
          </a:p>
          <a:p>
            <a:pPr>
              <a:buNone/>
            </a:pPr>
            <a:endParaRPr lang="fr-FR" dirty="0" smtClean="0"/>
          </a:p>
          <a:p>
            <a:pPr>
              <a:buNone/>
            </a:pPr>
            <a:r>
              <a:rPr lang="fr-FR" sz="3600" u="sng" dirty="0" smtClean="0">
                <a:solidFill>
                  <a:srgbClr val="002060"/>
                </a:solidFill>
              </a:rPr>
              <a:t>Thème 1</a:t>
            </a:r>
          </a:p>
          <a:p>
            <a:pPr>
              <a:buNone/>
            </a:pPr>
            <a:r>
              <a:rPr lang="fr-FR" sz="3600" dirty="0" smtClean="0">
                <a:solidFill>
                  <a:srgbClr val="002060"/>
                </a:solidFill>
              </a:rPr>
              <a:t>Importance du mode de pensée statistique dans le regard scientifique sur le monde</a:t>
            </a:r>
            <a:endParaRPr lang="fr-FR" sz="3600"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7</a:t>
            </a:fld>
            <a:endParaRPr lang="fr-FR"/>
          </a:p>
        </p:txBody>
      </p:sp>
      <p:pic>
        <p:nvPicPr>
          <p:cNvPr id="20481" name="Picture 1"/>
          <p:cNvPicPr>
            <a:picLocks noChangeAspect="1" noChangeArrowheads="1"/>
          </p:cNvPicPr>
          <p:nvPr/>
        </p:nvPicPr>
        <p:blipFill>
          <a:blip r:embed="rId2"/>
          <a:srcRect/>
          <a:stretch>
            <a:fillRect/>
          </a:stretch>
        </p:blipFill>
        <p:spPr bwMode="auto">
          <a:xfrm>
            <a:off x="2979964" y="4332514"/>
            <a:ext cx="2212522" cy="22125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9485" y="274638"/>
            <a:ext cx="8784771" cy="1143000"/>
          </a:xfrm>
        </p:spPr>
        <p:txBody>
          <a:bodyPr>
            <a:noAutofit/>
          </a:bodyPr>
          <a:lstStyle/>
          <a:p>
            <a:r>
              <a:rPr lang="fr-FR" sz="3600" dirty="0" smtClean="0">
                <a:solidFill>
                  <a:srgbClr val="0000FF"/>
                </a:solidFill>
              </a:rPr>
              <a:t>Document ressource</a:t>
            </a:r>
            <a:br>
              <a:rPr lang="fr-FR" sz="3600" dirty="0" smtClean="0">
                <a:solidFill>
                  <a:srgbClr val="0000FF"/>
                </a:solidFill>
              </a:rPr>
            </a:br>
            <a:r>
              <a:rPr lang="fr-FR" sz="3600" dirty="0" smtClean="0">
                <a:solidFill>
                  <a:srgbClr val="0000FF"/>
                </a:solidFill>
              </a:rPr>
              <a:t>Organisation et gestion de données au collège</a:t>
            </a:r>
            <a:endParaRPr lang="fr-FR" sz="3600" dirty="0">
              <a:solidFill>
                <a:srgbClr val="0000FF"/>
              </a:solidFill>
            </a:endParaRPr>
          </a:p>
        </p:txBody>
      </p:sp>
      <p:sp>
        <p:nvSpPr>
          <p:cNvPr id="3" name="Espace réservé du contenu 2"/>
          <p:cNvSpPr>
            <a:spLocks noGrp="1"/>
          </p:cNvSpPr>
          <p:nvPr>
            <p:ph idx="1"/>
          </p:nvPr>
        </p:nvSpPr>
        <p:spPr>
          <a:xfrm>
            <a:off x="457200" y="2253343"/>
            <a:ext cx="8229600" cy="3872822"/>
          </a:xfrm>
        </p:spPr>
        <p:txBody>
          <a:bodyPr/>
          <a:lstStyle/>
          <a:p>
            <a:pPr>
              <a:buNone/>
            </a:pPr>
            <a:r>
              <a:rPr lang="fr-FR" dirty="0" smtClean="0">
                <a:solidFill>
                  <a:srgbClr val="002060"/>
                </a:solidFill>
              </a:rPr>
              <a:t>Il s ’agit aussi … d’aider les élèves à percevoir que la mise en forme de l’information proposée résulte de choix qui en accentuent ou en atténuent certains aspects et donc de contribuer ainsi au développement de l’esprit critique indispensable dans la vie de tout citoyen. </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0000FF"/>
                </a:solidFill>
              </a:rPr>
              <a:t>Représentation et analyse de données</a:t>
            </a:r>
            <a:endParaRPr lang="fr-FR" sz="3600" dirty="0">
              <a:solidFill>
                <a:srgbClr val="0000FF"/>
              </a:solidFill>
            </a:endParaRPr>
          </a:p>
        </p:txBody>
      </p:sp>
      <p:sp>
        <p:nvSpPr>
          <p:cNvPr id="3" name="Espace réservé du contenu 2"/>
          <p:cNvSpPr>
            <a:spLocks noGrp="1"/>
          </p:cNvSpPr>
          <p:nvPr>
            <p:ph idx="1"/>
          </p:nvPr>
        </p:nvSpPr>
        <p:spPr>
          <a:xfrm>
            <a:off x="457200" y="1417638"/>
            <a:ext cx="8229600" cy="4708527"/>
          </a:xfrm>
        </p:spPr>
        <p:txBody>
          <a:bodyPr/>
          <a:lstStyle/>
          <a:p>
            <a:r>
              <a:rPr lang="fr-FR" dirty="0" smtClean="0"/>
              <a:t>Tableaux à double entrée, de données</a:t>
            </a:r>
          </a:p>
          <a:p>
            <a:r>
              <a:rPr lang="fr-FR" dirty="0" smtClean="0"/>
              <a:t>Calcul </a:t>
            </a:r>
            <a:r>
              <a:rPr lang="fr-FR" dirty="0"/>
              <a:t>d’effectifs, de </a:t>
            </a:r>
            <a:r>
              <a:rPr lang="fr-FR" dirty="0" smtClean="0"/>
              <a:t>fréquences, d’effectifs cumulés, de fréquences cumulées</a:t>
            </a:r>
          </a:p>
          <a:p>
            <a:r>
              <a:rPr lang="fr-FR" dirty="0" smtClean="0"/>
              <a:t>Représentations graphiques de données : </a:t>
            </a:r>
            <a:r>
              <a:rPr lang="fr-FR" dirty="0" smtClean="0">
                <a:solidFill>
                  <a:schemeClr val="tx1">
                    <a:lumMod val="65000"/>
                    <a:lumOff val="35000"/>
                  </a:schemeClr>
                </a:solidFill>
              </a:rPr>
              <a:t>diagrammes en bâtons ou circulaires, histogrammes, nuages de points, courbes des fréquences cumulées, arbres</a:t>
            </a:r>
          </a:p>
          <a:p>
            <a:pPr marL="0" indent="0">
              <a:buNone/>
            </a:pPr>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883001FE-FD45-C542-AE44-5544D73308CC}" type="slidenum">
              <a:rPr lang="fr-FR" smtClean="0"/>
              <a:pPr/>
              <a:t>9</a:t>
            </a:fld>
            <a:endParaRPr lang="fr-FR"/>
          </a:p>
        </p:txBody>
      </p:sp>
    </p:spTree>
    <p:extLst>
      <p:ext uri="{BB962C8B-B14F-4D97-AF65-F5344CB8AC3E}">
        <p14:creationId xmlns:p14="http://schemas.microsoft.com/office/powerpoint/2010/main" xmlns="" val="202851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1643</TotalTime>
  <Words>1407</Words>
  <Application>Microsoft Office PowerPoint</Application>
  <PresentationFormat>Affichage à l'écran (4:3)</PresentationFormat>
  <Paragraphs>296</Paragraphs>
  <Slides>37</Slides>
  <Notes>4</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37</vt:i4>
      </vt:variant>
    </vt:vector>
  </HeadingPairs>
  <TitlesOfParts>
    <vt:vector size="39" baseType="lpstr">
      <vt:lpstr>Thème Office</vt:lpstr>
      <vt:lpstr>…quation</vt:lpstr>
      <vt:lpstr>Diapositive 1</vt:lpstr>
      <vt:lpstr>Diapositive 2</vt:lpstr>
      <vt:lpstr>Diapositive 3</vt:lpstr>
      <vt:lpstr>Documents ressources</vt:lpstr>
      <vt:lpstr>Diapositive 5</vt:lpstr>
      <vt:lpstr>Diapositive 6</vt:lpstr>
      <vt:lpstr>Diapositive 7</vt:lpstr>
      <vt:lpstr>Document ressource Organisation et gestion de données au collège</vt:lpstr>
      <vt:lpstr>Représentation et analyse de données</vt:lpstr>
      <vt:lpstr> Dans le « socle commun … » </vt:lpstr>
      <vt:lpstr>Diapositive 11</vt:lpstr>
      <vt:lpstr>Au collège – Organisation des contenus :</vt:lpstr>
      <vt:lpstr>En seconde (BO n°30 du 23/07/09) :</vt:lpstr>
      <vt:lpstr>En 1ère S – programme rentrée 2011 (BO spécial n°9 du 30/09/10) En 1ère STI2D / STL – programme rentrée 2011  (BO spécial n°3 du 17/03/11) En terminale S, STI2D, STL spéc. SPCL – rentrée 2012  (BO spécial n°8 du 13/10/11)  </vt:lpstr>
      <vt:lpstr>En terminale STL  spécialité biotechnologies  Rentrée 2012  (BO spécial n°8 du 13/10/11) </vt:lpstr>
      <vt:lpstr>En 1ère ES/L – programme rentrée 2011 (BO spécial n°9 du 30/09/10)  En terminale ES/L– rentrée 2012  (BO spécial n°8 du 13/10/11) </vt:lpstr>
      <vt:lpstr>En 1ère STMG – programme rentrée 2012  En terminale STMG – rentrée 2013  (BO n°6 du 09/02/12) </vt:lpstr>
      <vt:lpstr>Statistiques de la quatrième à la première</vt:lpstr>
      <vt:lpstr>Diapositive 19</vt:lpstr>
      <vt:lpstr>Probabilités en troisième et seconde</vt:lpstr>
      <vt:lpstr>Probabilités en premières ES/L, S</vt:lpstr>
      <vt:lpstr>Échantillonnage en seconde et en première</vt:lpstr>
      <vt:lpstr>Première Statistiques descriptives, analyse de données (S, ES/L, STI2D/STL)</vt:lpstr>
      <vt:lpstr>Première  Probabilités (S, ES/L) (* S uniquement)</vt:lpstr>
      <vt:lpstr>Première  Probabilités (S, ES/L)</vt:lpstr>
      <vt:lpstr>Première  Probabilités (S, ES/L, STI2D/STL, STMG)  (* S uniquement)</vt:lpstr>
      <vt:lpstr>Première  Échantillonnage  (S, ES/L, STI2D/STL, STMG)</vt:lpstr>
      <vt:lpstr>Démonstrations en première S</vt:lpstr>
      <vt:lpstr>Coefficients binomiaux Principe de la démonstration</vt:lpstr>
      <vt:lpstr>Symétrie des coefficients binomiaux</vt:lpstr>
      <vt:lpstr> </vt:lpstr>
      <vt:lpstr>Un exemple de progression</vt:lpstr>
      <vt:lpstr>* Fonctions de référence</vt:lpstr>
      <vt:lpstr>En terminale  S et ES/L (BO spécial n°8 du 13 octobre 2011)</vt:lpstr>
      <vt:lpstr>En terminale  STI2D/STL spéc. SPCL (BO spécial n°8 du 13 octobre 2011)</vt:lpstr>
      <vt:lpstr>En terminale  STL spéc. biotechnologies (BO spécial n°8 du 13 octobre 2011)</vt:lpstr>
      <vt:lpstr>En terminale  STMG (BO n°6 du 09 février 2012)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Statistiques Probabilités</dc:title>
  <dc:creator>anne allard</dc:creator>
  <cp:lastModifiedBy>ms</cp:lastModifiedBy>
  <cp:revision>232</cp:revision>
  <cp:lastPrinted>2010-11-27T10:09:32Z</cp:lastPrinted>
  <dcterms:created xsi:type="dcterms:W3CDTF">2010-11-04T20:45:56Z</dcterms:created>
  <dcterms:modified xsi:type="dcterms:W3CDTF">2013-01-29T09:04:56Z</dcterms:modified>
</cp:coreProperties>
</file>