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59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47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4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84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15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4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27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0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52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3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46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0ADA-93F2-462F-A41A-A766E2D440C0}" type="datetimeFigureOut">
              <a:rPr lang="fr-FR" smtClean="0"/>
              <a:t>13/02/2013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253FE-C14A-46AF-BB02-67C78777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1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62068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Introduction de l'épreuve pratique dans l'ordinaire de la classe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75556" y="1340768"/>
            <a:ext cx="83889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Dès le début de l’année: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Pour faire le point des savoir-faire des élèves avec les logiciels et les calculatrices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Pour les inciter à installer les logiciels ou à les utiliser dans l’établissement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Pour réactiver des compétences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Pour entrer par les problèmes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Pour initier le travail sur l’algorithmique</a:t>
            </a:r>
          </a:p>
          <a:p>
            <a:endParaRPr lang="fr-FR" dirty="0"/>
          </a:p>
          <a:p>
            <a:r>
              <a:rPr lang="fr-FR" dirty="0" smtClean="0"/>
              <a:t>Les modalités: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En classe entière avec un matériel de </a:t>
            </a:r>
            <a:r>
              <a:rPr lang="fr-FR" dirty="0" err="1" smtClean="0"/>
              <a:t>vidéoprojection</a:t>
            </a: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En demi-classe ou en accompagnement personnalisé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En salle informatique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En devoir en temps libre</a:t>
            </a:r>
          </a:p>
          <a:p>
            <a:endParaRPr lang="fr-FR" dirty="0"/>
          </a:p>
          <a:p>
            <a:r>
              <a:rPr lang="fr-FR" dirty="0" smtClean="0"/>
              <a:t>Plus tard dans l’année:</a:t>
            </a:r>
          </a:p>
          <a:p>
            <a:r>
              <a:rPr lang="fr-FR" dirty="0" smtClean="0"/>
              <a:t>Evaluation en salle informatique: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en demi-classe (un seul sujet, un seul professeur/deux sujets, deux professeurs)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12 élèves (3 professeurs qui suivent chacun 4 élèves, deux sujets)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423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121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Asus</dc:creator>
  <cp:lastModifiedBy>Asus</cp:lastModifiedBy>
  <cp:revision>2</cp:revision>
  <dcterms:created xsi:type="dcterms:W3CDTF">2013-02-13T08:37:57Z</dcterms:created>
  <dcterms:modified xsi:type="dcterms:W3CDTF">2013-02-13T08:54:00Z</dcterms:modified>
</cp:coreProperties>
</file>