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6384D-67EA-492C-BF6C-B8ABEAC5F878}" type="datetimeFigureOut">
              <a:rPr lang="fr-FR" smtClean="0"/>
              <a:t>10/09/2012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AAC0-8BDE-47DE-B136-C0998CBDD45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936104"/>
          </a:xfrm>
        </p:spPr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mésolabe</a:t>
            </a:r>
            <a:r>
              <a:rPr lang="fr-FR" dirty="0" smtClean="0"/>
              <a:t> d’Eratosthène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995" y="1628800"/>
            <a:ext cx="8876005" cy="4276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0797" y="836712"/>
            <a:ext cx="868132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234" y="836712"/>
            <a:ext cx="888322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Affichage à l'écran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 mésolabe d’Eratosthène</vt:lpstr>
      <vt:lpstr>Diapositive 2</vt:lpstr>
      <vt:lpstr>Diapositive 3</vt:lpstr>
    </vt:vector>
  </TitlesOfParts>
  <Company>Rectorat de Versailles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mésolabe d’Eratosthène</dc:title>
  <dc:creator>eroudneff</dc:creator>
  <cp:lastModifiedBy>eroudneff</cp:lastModifiedBy>
  <cp:revision>1</cp:revision>
  <dcterms:created xsi:type="dcterms:W3CDTF">2012-09-10T18:12:42Z</dcterms:created>
  <dcterms:modified xsi:type="dcterms:W3CDTF">2012-09-10T18:18:40Z</dcterms:modified>
</cp:coreProperties>
</file>