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27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63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76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92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38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59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62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60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89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98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2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BAE41-10DA-4B2E-98D3-36EFE0A4A6F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E79-D321-4627-9538-FAE38F8F13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79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Exercice numéro 4 : orthocentre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62" t="22140" r="41536" b="136"/>
          <a:stretch/>
        </p:blipFill>
        <p:spPr bwMode="auto">
          <a:xfrm>
            <a:off x="0" y="1268760"/>
            <a:ext cx="4592335" cy="471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592335" y="1988840"/>
            <a:ext cx="42281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Pourquoi cet exercice s’intitule-t-il « orthocentre »? </a:t>
            </a:r>
          </a:p>
          <a:p>
            <a:r>
              <a:rPr lang="fr-FR" sz="2800" dirty="0" smtClean="0"/>
              <a:t>On s’en aperçoit mieux en faisant apparaître le triangle AMN.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840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fr-FR" sz="5400" dirty="0" smtClean="0">
                <a:solidFill>
                  <a:srgbClr val="FF0000"/>
                </a:solidFill>
              </a:rPr>
              <a:t>Rappel : droites remarquables du triangle (1)</a:t>
            </a:r>
            <a:endParaRPr lang="fr-FR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6" y="2060848"/>
            <a:ext cx="871296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525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Rappel : droites remarquables du triangle (2)</a:t>
            </a:r>
            <a:endParaRPr lang="fr-FR" sz="4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t="13773" r="39259"/>
          <a:stretch/>
        </p:blipFill>
        <p:spPr bwMode="auto">
          <a:xfrm>
            <a:off x="683568" y="1916832"/>
            <a:ext cx="3489960" cy="306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7544" y="5229200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 propriété de concours des médianes </a:t>
            </a:r>
          </a:p>
          <a:p>
            <a:r>
              <a:rPr lang="fr-FR" sz="2400" dirty="0" smtClean="0"/>
              <a:t>d’un triangle et la position du centre de gravité</a:t>
            </a:r>
            <a:endParaRPr lang="fr-FR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3" t="13574" r="25973"/>
          <a:stretch/>
        </p:blipFill>
        <p:spPr bwMode="auto">
          <a:xfrm>
            <a:off x="4788024" y="1988840"/>
            <a:ext cx="3602275" cy="263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355976" y="5085184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On dit que le milieu d’un segment est une notion affine  (ne fait appel qu’aux notions d’intersection et de parallélisme)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402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Exercice numéro 1 : on donne tout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237563" y="5932730"/>
            <a:ext cx="3438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Et pourtant…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237562" y="1772816"/>
            <a:ext cx="36549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En introduisant le point F, intersection de la parallèle à (AB) passant par D avec [BC],  on fait apparaître le triangle isocèle DFC.</a:t>
            </a:r>
          </a:p>
          <a:p>
            <a:r>
              <a:rPr lang="fr-FR" sz="2000" dirty="0" smtClean="0"/>
              <a:t>Le point A appartient au cercle de centre F passant par C et D , car la mesure de l’angle DAC est la moitié de celle de DFC…</a:t>
            </a:r>
          </a:p>
          <a:p>
            <a:r>
              <a:rPr lang="fr-FR" sz="2000" dirty="0" smtClean="0"/>
              <a:t>Le trapèze ABFD est isocèle donc inscriptible  dans un cercle (pas le même!) et on finit en regardant les angles inscrits AFD et ABD</a:t>
            </a:r>
            <a:endParaRPr lang="fr-FR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8" r="28193"/>
          <a:stretch/>
        </p:blipFill>
        <p:spPr bwMode="auto">
          <a:xfrm>
            <a:off x="412298" y="1484784"/>
            <a:ext cx="4825265" cy="486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6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>
                <a:solidFill>
                  <a:srgbClr val="FF0000"/>
                </a:solidFill>
              </a:rPr>
              <a:t>Histoire d’angles inscrits</a:t>
            </a:r>
            <a:endParaRPr lang="fr-FR" sz="6000" dirty="0">
              <a:solidFill>
                <a:srgbClr val="FF0000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831"/>
            <a:ext cx="7056784" cy="2024731"/>
          </a:xfrm>
        </p:spPr>
      </p:pic>
      <p:sp>
        <p:nvSpPr>
          <p:cNvPr id="6" name="ZoneTexte 5"/>
          <p:cNvSpPr txBox="1"/>
          <p:nvPr/>
        </p:nvSpPr>
        <p:spPr>
          <a:xfrm>
            <a:off x="7092280" y="40050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Image </a:t>
            </a:r>
            <a:r>
              <a:rPr lang="fr-FR" dirty="0" err="1" smtClean="0"/>
              <a:t>Wikipedia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4725144"/>
            <a:ext cx="31683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… Pas tout-à-fait inscrits…</a:t>
            </a:r>
            <a:endParaRPr lang="fr-FR" sz="4400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6" t="12964" r="36556" b="3938"/>
          <a:stretch/>
        </p:blipFill>
        <p:spPr bwMode="auto">
          <a:xfrm>
            <a:off x="4283968" y="4189730"/>
            <a:ext cx="2416817" cy="230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78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>
                <a:solidFill>
                  <a:srgbClr val="FF0000"/>
                </a:solidFill>
              </a:rPr>
              <a:t>… et d’arc capable</a:t>
            </a:r>
            <a:endParaRPr lang="fr-FR" sz="66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3" t="5154" r="37037" b="11804"/>
          <a:stretch/>
        </p:blipFill>
        <p:spPr bwMode="auto">
          <a:xfrm>
            <a:off x="611560" y="1628800"/>
            <a:ext cx="3261360" cy="323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83568" y="494116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Détermination d’un arc capable</a:t>
            </a:r>
            <a:endParaRPr lang="fr-FR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6" t="19604" r="39695" b="4789"/>
          <a:stretch/>
        </p:blipFill>
        <p:spPr bwMode="auto">
          <a:xfrm>
            <a:off x="4377168" y="1471898"/>
            <a:ext cx="4322241" cy="388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860032" y="5661248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Tout trapèze isocèle est inscriptible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043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Exercice 2 : un carré dans un triangle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37222"/>
          <a:stretch/>
        </p:blipFill>
        <p:spPr bwMode="auto">
          <a:xfrm>
            <a:off x="323528" y="1700808"/>
            <a:ext cx="3108960" cy="380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07904" y="1700808"/>
            <a:ext cx="50405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prstClr val="black"/>
                </a:solidFill>
              </a:rPr>
              <a:t>Au début, on applique le théorème de Thalès ; les angles droits ne sont que les alibis du parallélisme</a:t>
            </a:r>
          </a:p>
          <a:p>
            <a:pPr lvl="0"/>
            <a:endParaRPr lang="fr-FR" sz="2400" dirty="0">
              <a:solidFill>
                <a:prstClr val="black"/>
              </a:solidFill>
            </a:endParaRPr>
          </a:p>
          <a:p>
            <a:pPr lvl="0"/>
            <a:r>
              <a:rPr lang="fr-FR" sz="2400" dirty="0">
                <a:solidFill>
                  <a:prstClr val="black"/>
                </a:solidFill>
              </a:rPr>
              <a:t>Pour évaluer, dans le cas d’un triangle rectangle, le rapport de PQ à BC, c’est celui de PQ à DE et donc celui de AH à (AH+BC), si on appelle H le pied de la hauteur du triangle rectangle.</a:t>
            </a:r>
          </a:p>
          <a:p>
            <a:pPr lvl="0"/>
            <a:r>
              <a:rPr lang="fr-FR" sz="2400" dirty="0">
                <a:solidFill>
                  <a:prstClr val="black"/>
                </a:solidFill>
              </a:rPr>
              <a:t>On vérifie que ce rapport est INFERIEUR à 1/3, contrairement à ce que laisse apparaître la coquille de l’énoncé.</a:t>
            </a:r>
          </a:p>
        </p:txBody>
      </p:sp>
    </p:spTree>
    <p:extLst>
      <p:ext uri="{BB962C8B-B14F-4D97-AF65-F5344CB8AC3E}">
        <p14:creationId xmlns:p14="http://schemas.microsoft.com/office/powerpoint/2010/main" val="32169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Exercice numéro 3 : construction</a:t>
            </a:r>
            <a:endParaRPr lang="fr-FR" sz="4800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3" r="22592"/>
          <a:stretch/>
        </p:blipFill>
        <p:spPr bwMode="auto">
          <a:xfrm>
            <a:off x="395536" y="1628800"/>
            <a:ext cx="3672408" cy="283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44008" y="1700808"/>
            <a:ext cx="42484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 figure faite en supposant le problème résolu  montre qu’une certaine rotation de centre A amène B sur C.</a:t>
            </a:r>
          </a:p>
          <a:p>
            <a:r>
              <a:rPr lang="fr-FR" sz="2400" dirty="0" smtClean="0"/>
              <a:t>Cette rotation amène le cercle de centre O et de rayon 3 sur un cercle de centre O’ et de rayon 3, dont les points d’intersection avec le cercle de centre O et de rayon 2 sont les points C possibles.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814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345</Words>
  <Application>Microsoft Office PowerPoint</Application>
  <PresentationFormat>Affichage à l'écran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Exercice numéro 4 : orthocentre</vt:lpstr>
      <vt:lpstr>Rappel : droites remarquables du triangle (1)</vt:lpstr>
      <vt:lpstr>Rappel : droites remarquables du triangle (2)</vt:lpstr>
      <vt:lpstr>Exercice numéro 1 : on donne tout</vt:lpstr>
      <vt:lpstr>Histoire d’angles inscrits</vt:lpstr>
      <vt:lpstr>… et d’arc capable</vt:lpstr>
      <vt:lpstr>Exercice 2 : un carré dans un triangle</vt:lpstr>
      <vt:lpstr>Exercice numéro 3 : construction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 numéro 4 : orthocentre</dc:title>
  <dc:creator>Pierre Michalak</dc:creator>
  <cp:lastModifiedBy>MATHS</cp:lastModifiedBy>
  <cp:revision>16</cp:revision>
  <dcterms:created xsi:type="dcterms:W3CDTF">2014-04-13T12:43:17Z</dcterms:created>
  <dcterms:modified xsi:type="dcterms:W3CDTF">2014-04-17T18:01:04Z</dcterms:modified>
</cp:coreProperties>
</file>