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2"/>
  </p:notesMasterIdLst>
  <p:sldIdLst>
    <p:sldId id="256" r:id="rId2"/>
    <p:sldId id="259" r:id="rId3"/>
    <p:sldId id="260" r:id="rId4"/>
    <p:sldId id="261" r:id="rId5"/>
    <p:sldId id="257" r:id="rId6"/>
    <p:sldId id="262" r:id="rId7"/>
    <p:sldId id="263" r:id="rId8"/>
    <p:sldId id="265" r:id="rId9"/>
    <p:sldId id="266" r:id="rId10"/>
    <p:sldId id="273" r:id="rId11"/>
    <p:sldId id="272" r:id="rId12"/>
    <p:sldId id="274" r:id="rId13"/>
    <p:sldId id="275" r:id="rId14"/>
    <p:sldId id="267" r:id="rId15"/>
    <p:sldId id="276" r:id="rId16"/>
    <p:sldId id="269" r:id="rId17"/>
    <p:sldId id="270" r:id="rId18"/>
    <p:sldId id="297" r:id="rId19"/>
    <p:sldId id="277" r:id="rId20"/>
    <p:sldId id="278" r:id="rId21"/>
    <p:sldId id="279" r:id="rId22"/>
    <p:sldId id="280" r:id="rId23"/>
    <p:sldId id="281" r:id="rId24"/>
    <p:sldId id="288" r:id="rId25"/>
    <p:sldId id="282" r:id="rId26"/>
    <p:sldId id="271" r:id="rId27"/>
    <p:sldId id="289" r:id="rId28"/>
    <p:sldId id="291" r:id="rId29"/>
    <p:sldId id="292" r:id="rId30"/>
    <p:sldId id="295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2000" dirty="0" smtClean="0"/>
            <a:t>Forme canonique</a:t>
          </a:r>
          <a:endParaRPr lang="fr-FR" sz="20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2000" dirty="0" smtClean="0"/>
            <a:t>Forme adéquate</a:t>
          </a:r>
          <a:endParaRPr lang="fr-FR" sz="2000" dirty="0"/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E6844588-DEC4-400A-AA4C-F9FD1D6F8414}">
      <dgm:prSet phldrT="[Texte]" custT="1"/>
      <dgm:spPr/>
      <dgm:t>
        <a:bodyPr/>
        <a:lstStyle/>
        <a:p>
          <a:r>
            <a:rPr lang="fr-FR" sz="2000" dirty="0" smtClean="0"/>
            <a:t>Lien avec représentations graphiques vues en 2nde</a:t>
          </a:r>
          <a:endParaRPr lang="fr-FR" sz="2000" dirty="0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D79BB635-5D2E-4A02-99AA-0890E934BB98}">
      <dgm:prSet phldrT="[Texte]"/>
      <dgm:spPr/>
      <dgm:t>
        <a:bodyPr/>
        <a:lstStyle/>
        <a:p>
          <a:r>
            <a:rPr lang="fr-FR" dirty="0" smtClean="0"/>
            <a:t>Activités algorithmiques</a:t>
          </a:r>
          <a:endParaRPr lang="fr-FR" dirty="0"/>
        </a:p>
      </dgm:t>
    </dgm:pt>
    <dgm:pt modelId="{FF344677-036F-4010-9ACC-1FD1226895C0}" type="parTrans" cxnId="{00D83012-401B-4429-8F2F-5B9174EA30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2000" dirty="0" smtClean="0"/>
            <a:t>Équation, discriminant, signe</a:t>
          </a:r>
          <a:endParaRPr lang="fr-FR" sz="2000" dirty="0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ECB10B95-B88C-4BD8-93B7-256A5E373039}">
      <dgm:prSet/>
      <dgm:spPr/>
      <dgm:t>
        <a:bodyPr/>
        <a:lstStyle/>
        <a:p>
          <a:r>
            <a:rPr lang="fr-FR" dirty="0" smtClean="0"/>
            <a:t>ES/L: la forme canonique n’est pas un attendu du programme</a:t>
          </a:r>
          <a:endParaRPr lang="fr-FR" dirty="0"/>
        </a:p>
      </dgm:t>
    </dgm:pt>
    <dgm:pt modelId="{54C64394-4BDF-4E53-B05D-426EAFA916E2}" type="parTrans" cxnId="{42A455CB-EDDE-4D1B-AC08-31ADED799E2A}">
      <dgm:prSet/>
      <dgm:spPr/>
      <dgm:t>
        <a:bodyPr/>
        <a:lstStyle/>
        <a:p>
          <a:endParaRPr lang="fr-FR"/>
        </a:p>
      </dgm:t>
    </dgm:pt>
    <dgm:pt modelId="{1F568C4D-E454-4378-975C-3D0AB723A784}" type="sibTrans" cxnId="{42A455CB-EDDE-4D1B-AC08-31ADED799E2A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2" custLinFactNeighborX="2290" custLinFactNeighborY="-7771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1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1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1" custLinFactNeighborX="335" custLinFactNeighborY="-380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3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3" custScaleX="121000" custScaleY="121000" custLinFactNeighborX="-2111" custLinFactNeighborY="153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3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3" custScaleX="121000" custScaleY="121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0689C640-0C4A-4DCE-ABB7-5601D4A4B2BC}" type="pres">
      <dgm:prSet presAssocID="{54C64394-4BDF-4E53-B05D-426EAFA916E2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C207FF5B-6C16-4F8A-948B-745CB4DA623C}" type="pres">
      <dgm:prSet presAssocID="{54C64394-4BDF-4E53-B05D-426EAFA916E2}" presName="connTx" presStyleLbl="parChTrans1D3" presStyleIdx="2" presStyleCnt="3"/>
      <dgm:spPr/>
      <dgm:t>
        <a:bodyPr/>
        <a:lstStyle/>
        <a:p>
          <a:endParaRPr lang="fr-FR"/>
        </a:p>
      </dgm:t>
    </dgm:pt>
    <dgm:pt modelId="{87780716-7316-4A88-89D0-94254AE7903A}" type="pres">
      <dgm:prSet presAssocID="{ECB10B95-B88C-4BD8-93B7-256A5E373039}" presName="root2" presStyleCnt="0"/>
      <dgm:spPr/>
    </dgm:pt>
    <dgm:pt modelId="{F3FAFE4A-BDB1-46C4-96CB-DDDF8B9140B0}" type="pres">
      <dgm:prSet presAssocID="{ECB10B95-B88C-4BD8-93B7-256A5E373039}" presName="LevelTwoTextNode" presStyleLbl="node3" presStyleIdx="2" presStyleCnt="3" custScaleX="121000" custScaleY="121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CCDFF6B-013C-4A8C-B76F-8FA882F8F4EF}" type="pres">
      <dgm:prSet presAssocID="{ECB10B95-B88C-4BD8-93B7-256A5E373039}" presName="level3hierChild" presStyleCnt="0"/>
      <dgm:spPr/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2" custLinFactNeighborX="2290" custLinFactNeighborY="-5812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</dgm:ptLst>
  <dgm:cxnLst>
    <dgm:cxn modelId="{0FA285DB-9F1D-428B-A622-BBB2FC735260}" type="presOf" srcId="{032116C8-F367-4B5B-A200-3C43A20412A7}" destId="{DA617F8A-8CD5-475A-A9D4-9ABAA4893463}" srcOrd="0" destOrd="0" presId="urn:microsoft.com/office/officeart/2005/8/layout/hierarchy2"/>
    <dgm:cxn modelId="{D862DA5D-AC3C-42A5-B4CC-AF77EF8AD337}" type="presOf" srcId="{FF344677-036F-4010-9ACC-1FD1226895C0}" destId="{D682B341-7A3E-47B6-B7C0-DACE4A12D16C}" srcOrd="1" destOrd="0" presId="urn:microsoft.com/office/officeart/2005/8/layout/hierarchy2"/>
    <dgm:cxn modelId="{4F15A234-5AF5-4910-BFF1-2D7B38E9DFEF}" type="presOf" srcId="{54C64394-4BDF-4E53-B05D-426EAFA916E2}" destId="{C207FF5B-6C16-4F8A-948B-745CB4DA623C}" srcOrd="1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B922ECAC-30C4-4123-90DA-4168E23A69E7}" type="presOf" srcId="{B3D3E6D5-E490-4CA8-A8E6-CC9268CF3044}" destId="{75AAC46A-4388-4D97-AAA8-91760A4FACDE}" srcOrd="0" destOrd="0" presId="urn:microsoft.com/office/officeart/2005/8/layout/hierarchy2"/>
    <dgm:cxn modelId="{A8388359-004B-432F-974C-C3486EC9611F}" type="presOf" srcId="{B3D3E6D5-E490-4CA8-A8E6-CC9268CF3044}" destId="{2B08DD95-F632-4742-9110-0118DFACA3D6}" srcOrd="1" destOrd="0" presId="urn:microsoft.com/office/officeart/2005/8/layout/hierarchy2"/>
    <dgm:cxn modelId="{42A455CB-EDDE-4D1B-AC08-31ADED799E2A}" srcId="{032116C8-F367-4B5B-A200-3C43A20412A7}" destId="{ECB10B95-B88C-4BD8-93B7-256A5E373039}" srcOrd="2" destOrd="0" parTransId="{54C64394-4BDF-4E53-B05D-426EAFA916E2}" sibTransId="{1F568C4D-E454-4378-975C-3D0AB723A784}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BC17219D-0693-4155-A823-C74F6EDAC49D}" type="presOf" srcId="{ECB10B95-B88C-4BD8-93B7-256A5E373039}" destId="{F3FAFE4A-BDB1-46C4-96CB-DDDF8B9140B0}" srcOrd="0" destOrd="0" presId="urn:microsoft.com/office/officeart/2005/8/layout/hierarchy2"/>
    <dgm:cxn modelId="{AA4580C4-F136-49A9-9B82-99559297C2A3}" type="presOf" srcId="{61B5E8E7-030D-47D9-93C0-2855B5322F93}" destId="{70B3C34C-6E47-4D49-A0F5-B257C8D5F069}" srcOrd="0" destOrd="0" presId="urn:microsoft.com/office/officeart/2005/8/layout/hierarchy2"/>
    <dgm:cxn modelId="{3CA9A3DE-42F8-4A67-B82F-9810AA2D6279}" type="presOf" srcId="{7D6B2102-A752-4E9C-B88A-08E353F94C89}" destId="{9606019E-2ECB-470C-8809-ACDFE75B3C8C}" srcOrd="1" destOrd="0" presId="urn:microsoft.com/office/officeart/2005/8/layout/hierarchy2"/>
    <dgm:cxn modelId="{056F4858-C156-49DF-81EC-C067E0C4F810}" type="presOf" srcId="{EA429E78-3081-40FF-BE6C-6BDF4A45BBB0}" destId="{776C65E3-147A-4AE7-91D0-6CE72E070E05}" srcOrd="0" destOrd="0" presId="urn:microsoft.com/office/officeart/2005/8/layout/hierarchy2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95E6C716-96D6-4FEE-AC3C-7CC8DCDDF793}" type="presOf" srcId="{7D6B2102-A752-4E9C-B88A-08E353F94C89}" destId="{FECD3CAD-F8E3-437C-9B47-E958716AB633}" srcOrd="0" destOrd="0" presId="urn:microsoft.com/office/officeart/2005/8/layout/hierarchy2"/>
    <dgm:cxn modelId="{A005C450-7BAF-48B4-BE95-3743460738C7}" type="presOf" srcId="{D79BB635-5D2E-4A02-99AA-0890E934BB98}" destId="{70865B9C-B921-47AD-8C61-0620653CC5E5}" srcOrd="0" destOrd="0" presId="urn:microsoft.com/office/officeart/2005/8/layout/hierarchy2"/>
    <dgm:cxn modelId="{C3BF81C4-3D09-4BD1-9A00-2FE7ABCF5468}" type="presOf" srcId="{E6844588-DEC4-400A-AA4C-F9FD1D6F8414}" destId="{54ECD59D-A252-4167-A90C-578D26EBBA88}" srcOrd="0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9FF7C454-5F1D-4BD1-8E22-EC09BCD6B5E4}" type="presOf" srcId="{FF344677-036F-4010-9ACC-1FD1226895C0}" destId="{439C2520-20CB-4B78-A094-B73E82B9C8E0}" srcOrd="0" destOrd="0" presId="urn:microsoft.com/office/officeart/2005/8/layout/hierarchy2"/>
    <dgm:cxn modelId="{09DB52AA-B1E4-455D-B02C-232AC466BD8C}" type="presOf" srcId="{F3C78445-7A21-45C1-BCD7-E2386F7C41F2}" destId="{8BFD6A45-E9A1-4563-956E-95F58E31D28E}" srcOrd="0" destOrd="0" presId="urn:microsoft.com/office/officeart/2005/8/layout/hierarchy2"/>
    <dgm:cxn modelId="{D1542E32-07B0-4A69-9C54-EF5DFD18D2C9}" type="presOf" srcId="{54C64394-4BDF-4E53-B05D-426EAFA916E2}" destId="{0689C640-0C4A-4DCE-ABB7-5601D4A4B2BC}" srcOrd="0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13352A40-815C-40FB-B565-DEAFAD403181}" type="presParOf" srcId="{776C65E3-147A-4AE7-91D0-6CE72E070E05}" destId="{C1A496AF-2A05-4AB0-A281-A9709FDCB166}" srcOrd="0" destOrd="0" presId="urn:microsoft.com/office/officeart/2005/8/layout/hierarchy2"/>
    <dgm:cxn modelId="{A10EAA26-CC81-4F83-9262-9A226430984E}" type="presParOf" srcId="{C1A496AF-2A05-4AB0-A281-A9709FDCB166}" destId="{70B3C34C-6E47-4D49-A0F5-B257C8D5F069}" srcOrd="0" destOrd="0" presId="urn:microsoft.com/office/officeart/2005/8/layout/hierarchy2"/>
    <dgm:cxn modelId="{0E2BE14A-4925-4CC9-80D6-4D9FE08BE8EA}" type="presParOf" srcId="{C1A496AF-2A05-4AB0-A281-A9709FDCB166}" destId="{1A5DBAE9-11B6-4C81-A0D4-50A571E70CCB}" srcOrd="1" destOrd="0" presId="urn:microsoft.com/office/officeart/2005/8/layout/hierarchy2"/>
    <dgm:cxn modelId="{71AD5332-85DE-4842-A7EB-691463A3E9D3}" type="presParOf" srcId="{1A5DBAE9-11B6-4C81-A0D4-50A571E70CCB}" destId="{75AAC46A-4388-4D97-AAA8-91760A4FACDE}" srcOrd="0" destOrd="0" presId="urn:microsoft.com/office/officeart/2005/8/layout/hierarchy2"/>
    <dgm:cxn modelId="{BC6AF2B3-4F91-4242-9E88-A700C8BCA9CB}" type="presParOf" srcId="{75AAC46A-4388-4D97-AAA8-91760A4FACDE}" destId="{2B08DD95-F632-4742-9110-0118DFACA3D6}" srcOrd="0" destOrd="0" presId="urn:microsoft.com/office/officeart/2005/8/layout/hierarchy2"/>
    <dgm:cxn modelId="{E3A8DE59-D981-4E88-8E67-D11970A0EFB9}" type="presParOf" srcId="{1A5DBAE9-11B6-4C81-A0D4-50A571E70CCB}" destId="{4FE0DF65-0E25-47DF-92D4-833C77133E83}" srcOrd="1" destOrd="0" presId="urn:microsoft.com/office/officeart/2005/8/layout/hierarchy2"/>
    <dgm:cxn modelId="{375F7CB7-A754-49A2-BAA9-057DC769728E}" type="presParOf" srcId="{4FE0DF65-0E25-47DF-92D4-833C77133E83}" destId="{DA617F8A-8CD5-475A-A9D4-9ABAA4893463}" srcOrd="0" destOrd="0" presId="urn:microsoft.com/office/officeart/2005/8/layout/hierarchy2"/>
    <dgm:cxn modelId="{63524D28-78AA-4BAC-B017-2AFD9AAAA359}" type="presParOf" srcId="{4FE0DF65-0E25-47DF-92D4-833C77133E83}" destId="{78BF6288-7B77-48B9-9417-00AFD6145BAD}" srcOrd="1" destOrd="0" presId="urn:microsoft.com/office/officeart/2005/8/layout/hierarchy2"/>
    <dgm:cxn modelId="{BC3CE0AD-F1D5-4EE5-9796-A9598B9431EA}" type="presParOf" srcId="{78BF6288-7B77-48B9-9417-00AFD6145BAD}" destId="{FECD3CAD-F8E3-437C-9B47-E958716AB633}" srcOrd="0" destOrd="0" presId="urn:microsoft.com/office/officeart/2005/8/layout/hierarchy2"/>
    <dgm:cxn modelId="{DA11A689-4764-4C44-A0F9-CBA7E7C4C4DD}" type="presParOf" srcId="{FECD3CAD-F8E3-437C-9B47-E958716AB633}" destId="{9606019E-2ECB-470C-8809-ACDFE75B3C8C}" srcOrd="0" destOrd="0" presId="urn:microsoft.com/office/officeart/2005/8/layout/hierarchy2"/>
    <dgm:cxn modelId="{62D663F6-F9C9-4FB2-8D81-A18309D5F886}" type="presParOf" srcId="{78BF6288-7B77-48B9-9417-00AFD6145BAD}" destId="{B85806D6-1545-4A7B-93CD-A847B9B17F00}" srcOrd="1" destOrd="0" presId="urn:microsoft.com/office/officeart/2005/8/layout/hierarchy2"/>
    <dgm:cxn modelId="{66D1215F-5BC6-4310-A1C8-B6BD724D1F00}" type="presParOf" srcId="{B85806D6-1545-4A7B-93CD-A847B9B17F00}" destId="{54ECD59D-A252-4167-A90C-578D26EBBA88}" srcOrd="0" destOrd="0" presId="urn:microsoft.com/office/officeart/2005/8/layout/hierarchy2"/>
    <dgm:cxn modelId="{785861C3-02A7-45FE-BB2A-313131CCDAC6}" type="presParOf" srcId="{B85806D6-1545-4A7B-93CD-A847B9B17F00}" destId="{C28815DE-5A3A-437D-8D58-6FCEA6CCB5CE}" srcOrd="1" destOrd="0" presId="urn:microsoft.com/office/officeart/2005/8/layout/hierarchy2"/>
    <dgm:cxn modelId="{92C44A27-0579-4521-9F75-DF1E268A47C5}" type="presParOf" srcId="{78BF6288-7B77-48B9-9417-00AFD6145BAD}" destId="{439C2520-20CB-4B78-A094-B73E82B9C8E0}" srcOrd="2" destOrd="0" presId="urn:microsoft.com/office/officeart/2005/8/layout/hierarchy2"/>
    <dgm:cxn modelId="{AD0143AB-428C-47D5-980F-930201D41AFD}" type="presParOf" srcId="{439C2520-20CB-4B78-A094-B73E82B9C8E0}" destId="{D682B341-7A3E-47B6-B7C0-DACE4A12D16C}" srcOrd="0" destOrd="0" presId="urn:microsoft.com/office/officeart/2005/8/layout/hierarchy2"/>
    <dgm:cxn modelId="{E140D1F9-705A-451A-814B-6BCED01E0CDF}" type="presParOf" srcId="{78BF6288-7B77-48B9-9417-00AFD6145BAD}" destId="{7DFCAFDD-DC8C-4D46-B77F-6EE20D166FE0}" srcOrd="3" destOrd="0" presId="urn:microsoft.com/office/officeart/2005/8/layout/hierarchy2"/>
    <dgm:cxn modelId="{C186637E-3BCB-465A-86B0-2CEE618E1C1F}" type="presParOf" srcId="{7DFCAFDD-DC8C-4D46-B77F-6EE20D166FE0}" destId="{70865B9C-B921-47AD-8C61-0620653CC5E5}" srcOrd="0" destOrd="0" presId="urn:microsoft.com/office/officeart/2005/8/layout/hierarchy2"/>
    <dgm:cxn modelId="{9CE854A2-B3F3-47D3-9BEF-C1A739F0E86A}" type="presParOf" srcId="{7DFCAFDD-DC8C-4D46-B77F-6EE20D166FE0}" destId="{E4DCB058-9ED0-4DEC-A2D7-A9DE066E5CCE}" srcOrd="1" destOrd="0" presId="urn:microsoft.com/office/officeart/2005/8/layout/hierarchy2"/>
    <dgm:cxn modelId="{97B61F3A-A61A-425C-8DF3-CCDB2225277B}" type="presParOf" srcId="{78BF6288-7B77-48B9-9417-00AFD6145BAD}" destId="{0689C640-0C4A-4DCE-ABB7-5601D4A4B2BC}" srcOrd="4" destOrd="0" presId="urn:microsoft.com/office/officeart/2005/8/layout/hierarchy2"/>
    <dgm:cxn modelId="{B5224C98-8A67-4104-ABA4-0DB39B5F64C6}" type="presParOf" srcId="{0689C640-0C4A-4DCE-ABB7-5601D4A4B2BC}" destId="{C207FF5B-6C16-4F8A-948B-745CB4DA623C}" srcOrd="0" destOrd="0" presId="urn:microsoft.com/office/officeart/2005/8/layout/hierarchy2"/>
    <dgm:cxn modelId="{052D68B3-0F2F-4995-97A2-8021147C50DF}" type="presParOf" srcId="{78BF6288-7B77-48B9-9417-00AFD6145BAD}" destId="{87780716-7316-4A88-89D0-94254AE7903A}" srcOrd="5" destOrd="0" presId="urn:microsoft.com/office/officeart/2005/8/layout/hierarchy2"/>
    <dgm:cxn modelId="{EA48121B-BC0B-4E95-9BE5-6855AAB1B017}" type="presParOf" srcId="{87780716-7316-4A88-89D0-94254AE7903A}" destId="{F3FAFE4A-BDB1-46C4-96CB-DDDF8B9140B0}" srcOrd="0" destOrd="0" presId="urn:microsoft.com/office/officeart/2005/8/layout/hierarchy2"/>
    <dgm:cxn modelId="{A971B055-3117-4A62-8752-F9DC159A7C4D}" type="presParOf" srcId="{87780716-7316-4A88-89D0-94254AE7903A}" destId="{DCCDFF6B-013C-4A8C-B76F-8FA882F8F4EF}" srcOrd="1" destOrd="0" presId="urn:microsoft.com/office/officeart/2005/8/layout/hierarchy2"/>
    <dgm:cxn modelId="{40654188-9322-48A5-B0A0-29D1219ACBFB}" type="presParOf" srcId="{776C65E3-147A-4AE7-91D0-6CE72E070E05}" destId="{ED8E6068-3BD2-4E93-B7D2-2368EEC75FA3}" srcOrd="1" destOrd="0" presId="urn:microsoft.com/office/officeart/2005/8/layout/hierarchy2"/>
    <dgm:cxn modelId="{7638A8BC-D440-4456-A409-B5C3591ACC80}" type="presParOf" srcId="{ED8E6068-3BD2-4E93-B7D2-2368EEC75FA3}" destId="{8BFD6A45-E9A1-4563-956E-95F58E31D28E}" srcOrd="0" destOrd="0" presId="urn:microsoft.com/office/officeart/2005/8/layout/hierarchy2"/>
    <dgm:cxn modelId="{0A8DE44E-6A4A-4CA8-A0BD-E2175A5C32F9}" type="presParOf" srcId="{ED8E6068-3BD2-4E93-B7D2-2368EEC75FA3}" destId="{91162104-2925-4747-A76D-C608E68748A2}" srcOrd="1" destOrd="0" presId="urn:microsoft.com/office/officeart/2005/8/layout/hierarchy2"/>
  </dgm:cxnLst>
  <dgm:bg/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2000" dirty="0" smtClean="0"/>
            <a:t>Cercle trigonométrique</a:t>
          </a:r>
          <a:endParaRPr lang="fr-FR" sz="20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2000" dirty="0" smtClean="0"/>
            <a:t>Utilisation du cercle trigonométrique: sinus et cosinus d’angles associés, résolutions d’équations</a:t>
          </a:r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09263A80-29BD-4E05-834F-B4ECC0F3956D}">
      <dgm:prSet custT="1"/>
      <dgm:spPr/>
      <dgm:t>
        <a:bodyPr/>
        <a:lstStyle/>
        <a:p>
          <a:r>
            <a:rPr lang="fr-FR" sz="2000" dirty="0" smtClean="0"/>
            <a:t>Mesure d’un angle orienté, mesure principale</a:t>
          </a:r>
          <a:endParaRPr lang="fr-FR" sz="2000" dirty="0"/>
        </a:p>
      </dgm:t>
    </dgm:pt>
    <dgm:pt modelId="{DE5CA5FA-93AB-4327-AD2D-967C4A803860}" type="sibTrans" cxnId="{943B6BE5-1FB5-4E88-A2E1-882EE7934A35}">
      <dgm:prSet/>
      <dgm:spPr/>
      <dgm:t>
        <a:bodyPr/>
        <a:lstStyle/>
        <a:p>
          <a:endParaRPr lang="fr-FR"/>
        </a:p>
      </dgm:t>
    </dgm:pt>
    <dgm:pt modelId="{65411850-F341-44F6-8DB1-1E4CE83537C4}" type="parTrans" cxnId="{943B6BE5-1FB5-4E88-A2E1-882EE7934A35}">
      <dgm:prSet/>
      <dgm:spPr/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2000" dirty="0" smtClean="0"/>
            <a:t>Radian</a:t>
          </a:r>
          <a:endParaRPr lang="fr-FR" sz="2000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E6844588-DEC4-400A-AA4C-F9FD1D6F8414}">
      <dgm:prSet phldrT="[Texte]" custT="1"/>
      <dgm:spPr/>
      <dgm:t>
        <a:bodyPr/>
        <a:lstStyle/>
        <a:p>
          <a:r>
            <a:rPr lang="fr-FR" sz="2000" dirty="0" smtClean="0"/>
            <a:t>L’ étude des fonctions sinus et cosinus n’est pas un attendu du programme</a:t>
          </a:r>
          <a:endParaRPr lang="fr-FR" sz="2000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1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1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1" custScaleX="121000" custScaleY="121000" custLinFactY="15619" custLinFactNeighborX="-3122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1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1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1" custScaleX="110000" custScaleY="110000" custLinFactY="9121" custLinFactNeighborX="-6660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1C0961BC-6ED3-43FC-9AE1-BF195EBC0DD7}" type="pres">
      <dgm:prSet presAssocID="{09263A80-29BD-4E05-834F-B4ECC0F3956D}" presName="root1" presStyleCnt="0"/>
      <dgm:spPr/>
      <dgm:t>
        <a:bodyPr/>
        <a:lstStyle/>
        <a:p>
          <a:endParaRPr lang="fr-FR"/>
        </a:p>
      </dgm:t>
    </dgm:pt>
    <dgm:pt modelId="{421B4217-5D9B-4C3C-8F7C-65E3CE614987}" type="pres">
      <dgm:prSet presAssocID="{09263A80-29BD-4E05-834F-B4ECC0F3956D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887351-B04C-4656-B718-346520B308D3}" type="pres">
      <dgm:prSet presAssocID="{09263A80-29BD-4E05-834F-B4ECC0F3956D}" presName="level2hierChild" presStyleCnt="0"/>
      <dgm:spPr/>
      <dgm:t>
        <a:bodyPr/>
        <a:lstStyle/>
        <a:p>
          <a:endParaRPr lang="fr-FR"/>
        </a:p>
      </dgm:t>
    </dgm:pt>
  </dgm:ptLst>
  <dgm:cxnLst>
    <dgm:cxn modelId="{EA96F7E7-AE44-41C0-A4DD-1F9EC2A65DA6}" type="presOf" srcId="{B3D3E6D5-E490-4CA8-A8E6-CC9268CF3044}" destId="{2B08DD95-F632-4742-9110-0118DFACA3D6}" srcOrd="1" destOrd="0" presId="urn:microsoft.com/office/officeart/2005/8/layout/hierarchy2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E22A976C-6F8E-4D6E-9D32-EBC451FF3D5F}" type="presOf" srcId="{B3D3E6D5-E490-4CA8-A8E6-CC9268CF3044}" destId="{75AAC46A-4388-4D97-AAA8-91760A4FACDE}" srcOrd="0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444968AC-EC99-4C30-8882-A34300FB6601}" type="presOf" srcId="{EA429E78-3081-40FF-BE6C-6BDF4A45BBB0}" destId="{776C65E3-147A-4AE7-91D0-6CE72E070E05}" srcOrd="0" destOrd="0" presId="urn:microsoft.com/office/officeart/2005/8/layout/hierarchy2"/>
    <dgm:cxn modelId="{4070B857-3168-4B4F-92F6-430C8688297E}" type="presOf" srcId="{F3C78445-7A21-45C1-BCD7-E2386F7C41F2}" destId="{8BFD6A45-E9A1-4563-956E-95F58E31D28E}" srcOrd="0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E082ACF1-BBB5-44FF-9344-1FF3CD78FF77}" type="presOf" srcId="{7D6B2102-A752-4E9C-B88A-08E353F94C89}" destId="{9606019E-2ECB-470C-8809-ACDFE75B3C8C}" srcOrd="1" destOrd="0" presId="urn:microsoft.com/office/officeart/2005/8/layout/hierarchy2"/>
    <dgm:cxn modelId="{943B6BE5-1FB5-4E88-A2E1-882EE7934A35}" srcId="{EA429E78-3081-40FF-BE6C-6BDF4A45BBB0}" destId="{09263A80-29BD-4E05-834F-B4ECC0F3956D}" srcOrd="2" destOrd="0" parTransId="{65411850-F341-44F6-8DB1-1E4CE83537C4}" sibTransId="{DE5CA5FA-93AB-4327-AD2D-967C4A803860}"/>
    <dgm:cxn modelId="{CE5D8E92-390F-4489-BE92-202D498AE48D}" type="presOf" srcId="{032116C8-F367-4B5B-A200-3C43A20412A7}" destId="{DA617F8A-8CD5-475A-A9D4-9ABAA4893463}" srcOrd="0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11EA0E99-7FA8-4B17-9473-8238D6179AB9}" type="presOf" srcId="{E6844588-DEC4-400A-AA4C-F9FD1D6F8414}" destId="{54ECD59D-A252-4167-A90C-578D26EBBA88}" srcOrd="0" destOrd="0" presId="urn:microsoft.com/office/officeart/2005/8/layout/hierarchy2"/>
    <dgm:cxn modelId="{4507852F-5CC0-4ACD-8F55-731188F226D6}" type="presOf" srcId="{61B5E8E7-030D-47D9-93C0-2855B5322F93}" destId="{70B3C34C-6E47-4D49-A0F5-B257C8D5F069}" srcOrd="0" destOrd="0" presId="urn:microsoft.com/office/officeart/2005/8/layout/hierarchy2"/>
    <dgm:cxn modelId="{76EABEB9-EF7F-4437-9C98-2D5D2FCD569E}" type="presOf" srcId="{09263A80-29BD-4E05-834F-B4ECC0F3956D}" destId="{421B4217-5D9B-4C3C-8F7C-65E3CE614987}" srcOrd="0" destOrd="0" presId="urn:microsoft.com/office/officeart/2005/8/layout/hierarchy2"/>
    <dgm:cxn modelId="{8B628DD6-CE38-445D-B15F-CC1028F8CBDA}" type="presOf" srcId="{7D6B2102-A752-4E9C-B88A-08E353F94C89}" destId="{FECD3CAD-F8E3-437C-9B47-E958716AB633}" srcOrd="0" destOrd="0" presId="urn:microsoft.com/office/officeart/2005/8/layout/hierarchy2"/>
    <dgm:cxn modelId="{C4BAB6A8-1D17-4447-ACE2-8C9143E00BCA}" type="presParOf" srcId="{776C65E3-147A-4AE7-91D0-6CE72E070E05}" destId="{C1A496AF-2A05-4AB0-A281-A9709FDCB166}" srcOrd="0" destOrd="0" presId="urn:microsoft.com/office/officeart/2005/8/layout/hierarchy2"/>
    <dgm:cxn modelId="{11D41331-3305-4562-8260-CB1F010E3FAD}" type="presParOf" srcId="{C1A496AF-2A05-4AB0-A281-A9709FDCB166}" destId="{70B3C34C-6E47-4D49-A0F5-B257C8D5F069}" srcOrd="0" destOrd="0" presId="urn:microsoft.com/office/officeart/2005/8/layout/hierarchy2"/>
    <dgm:cxn modelId="{9675CFEE-7088-4674-AC91-D71DA402E7D4}" type="presParOf" srcId="{C1A496AF-2A05-4AB0-A281-A9709FDCB166}" destId="{1A5DBAE9-11B6-4C81-A0D4-50A571E70CCB}" srcOrd="1" destOrd="0" presId="urn:microsoft.com/office/officeart/2005/8/layout/hierarchy2"/>
    <dgm:cxn modelId="{BC158E76-67C9-4135-9E42-A405EDD05E19}" type="presParOf" srcId="{1A5DBAE9-11B6-4C81-A0D4-50A571E70CCB}" destId="{75AAC46A-4388-4D97-AAA8-91760A4FACDE}" srcOrd="0" destOrd="0" presId="urn:microsoft.com/office/officeart/2005/8/layout/hierarchy2"/>
    <dgm:cxn modelId="{4EC110D6-AFF1-4738-8D6D-7337F8C11DFB}" type="presParOf" srcId="{75AAC46A-4388-4D97-AAA8-91760A4FACDE}" destId="{2B08DD95-F632-4742-9110-0118DFACA3D6}" srcOrd="0" destOrd="0" presId="urn:microsoft.com/office/officeart/2005/8/layout/hierarchy2"/>
    <dgm:cxn modelId="{2193547B-B6B2-4556-A84D-4A29BE305DCE}" type="presParOf" srcId="{1A5DBAE9-11B6-4C81-A0D4-50A571E70CCB}" destId="{4FE0DF65-0E25-47DF-92D4-833C77133E83}" srcOrd="1" destOrd="0" presId="urn:microsoft.com/office/officeart/2005/8/layout/hierarchy2"/>
    <dgm:cxn modelId="{D232DD1C-BBEB-4E54-988F-37E67F7374DB}" type="presParOf" srcId="{4FE0DF65-0E25-47DF-92D4-833C77133E83}" destId="{DA617F8A-8CD5-475A-A9D4-9ABAA4893463}" srcOrd="0" destOrd="0" presId="urn:microsoft.com/office/officeart/2005/8/layout/hierarchy2"/>
    <dgm:cxn modelId="{E72788B9-2625-4F94-83B5-D3ACB6C30B12}" type="presParOf" srcId="{4FE0DF65-0E25-47DF-92D4-833C77133E83}" destId="{78BF6288-7B77-48B9-9417-00AFD6145BAD}" srcOrd="1" destOrd="0" presId="urn:microsoft.com/office/officeart/2005/8/layout/hierarchy2"/>
    <dgm:cxn modelId="{D62B19FB-D102-471C-A828-4C667EAC9492}" type="presParOf" srcId="{78BF6288-7B77-48B9-9417-00AFD6145BAD}" destId="{FECD3CAD-F8E3-437C-9B47-E958716AB633}" srcOrd="0" destOrd="0" presId="urn:microsoft.com/office/officeart/2005/8/layout/hierarchy2"/>
    <dgm:cxn modelId="{6FA06F3F-B741-468F-A7BB-0830D3A958D6}" type="presParOf" srcId="{FECD3CAD-F8E3-437C-9B47-E958716AB633}" destId="{9606019E-2ECB-470C-8809-ACDFE75B3C8C}" srcOrd="0" destOrd="0" presId="urn:microsoft.com/office/officeart/2005/8/layout/hierarchy2"/>
    <dgm:cxn modelId="{0919A76A-D871-4674-8F7B-A1BAB0479802}" type="presParOf" srcId="{78BF6288-7B77-48B9-9417-00AFD6145BAD}" destId="{B85806D6-1545-4A7B-93CD-A847B9B17F00}" srcOrd="1" destOrd="0" presId="urn:microsoft.com/office/officeart/2005/8/layout/hierarchy2"/>
    <dgm:cxn modelId="{B35445CB-FFEB-40E2-9D05-F637BBD13F33}" type="presParOf" srcId="{B85806D6-1545-4A7B-93CD-A847B9B17F00}" destId="{54ECD59D-A252-4167-A90C-578D26EBBA88}" srcOrd="0" destOrd="0" presId="urn:microsoft.com/office/officeart/2005/8/layout/hierarchy2"/>
    <dgm:cxn modelId="{11B5AFD7-D8F4-4D72-BBD4-318D93F24BF2}" type="presParOf" srcId="{B85806D6-1545-4A7B-93CD-A847B9B17F00}" destId="{C28815DE-5A3A-437D-8D58-6FCEA6CCB5CE}" srcOrd="1" destOrd="0" presId="urn:microsoft.com/office/officeart/2005/8/layout/hierarchy2"/>
    <dgm:cxn modelId="{4ACCBBC4-407B-4D02-B7ED-B07C988970DA}" type="presParOf" srcId="{776C65E3-147A-4AE7-91D0-6CE72E070E05}" destId="{ED8E6068-3BD2-4E93-B7D2-2368EEC75FA3}" srcOrd="1" destOrd="0" presId="urn:microsoft.com/office/officeart/2005/8/layout/hierarchy2"/>
    <dgm:cxn modelId="{E44DEBC1-6B27-4A8E-8936-B92B1FAE1D71}" type="presParOf" srcId="{ED8E6068-3BD2-4E93-B7D2-2368EEC75FA3}" destId="{8BFD6A45-E9A1-4563-956E-95F58E31D28E}" srcOrd="0" destOrd="0" presId="urn:microsoft.com/office/officeart/2005/8/layout/hierarchy2"/>
    <dgm:cxn modelId="{609F98DD-E617-4A94-B7A1-F8CA3CF767EA}" type="presParOf" srcId="{ED8E6068-3BD2-4E93-B7D2-2368EEC75FA3}" destId="{91162104-2925-4747-A76D-C608E68748A2}" srcOrd="1" destOrd="0" presId="urn:microsoft.com/office/officeart/2005/8/layout/hierarchy2"/>
    <dgm:cxn modelId="{AFD0D2D6-D88E-4E88-8C29-0454FA8F62FC}" type="presParOf" srcId="{776C65E3-147A-4AE7-91D0-6CE72E070E05}" destId="{1C0961BC-6ED3-43FC-9AE1-BF195EBC0DD7}" srcOrd="2" destOrd="0" presId="urn:microsoft.com/office/officeart/2005/8/layout/hierarchy2"/>
    <dgm:cxn modelId="{AFFCCCC4-EBE7-4FBF-AC7A-FE76C1A25DD1}" type="presParOf" srcId="{1C0961BC-6ED3-43FC-9AE1-BF195EBC0DD7}" destId="{421B4217-5D9B-4C3C-8F7C-65E3CE614987}" srcOrd="0" destOrd="0" presId="urn:microsoft.com/office/officeart/2005/8/layout/hierarchy2"/>
    <dgm:cxn modelId="{0863E717-6CD7-4282-A5D7-0334A312B87B}" type="presParOf" srcId="{1C0961BC-6ED3-43FC-9AE1-BF195EBC0DD7}" destId="{71887351-B04C-4656-B718-346520B308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1800" dirty="0" smtClean="0"/>
            <a:t>Définitions, propriétés</a:t>
          </a:r>
          <a:endParaRPr lang="fr-FR" sz="18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1800" dirty="0" smtClean="0"/>
            <a:t>Calcul par différentes méthodes: projection orthogonale, analytiquement, avec normes et </a:t>
          </a:r>
          <a:r>
            <a:rPr lang="fr-FR" sz="1800" dirty="0" smtClean="0"/>
            <a:t>angles, à </a:t>
          </a:r>
          <a:r>
            <a:rPr lang="fr-FR" sz="1800" dirty="0" smtClean="0"/>
            <a:t>l’aide des normes</a:t>
          </a:r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09263A80-29BD-4E05-834F-B4ECC0F3956D}">
      <dgm:prSet custT="1"/>
      <dgm:spPr/>
      <dgm:t>
        <a:bodyPr/>
        <a:lstStyle/>
        <a:p>
          <a:r>
            <a:rPr lang="fr-FR" sz="1800" dirty="0" smtClean="0"/>
            <a:t>Applications (calculs d’angles, de longueur, addition et duplication des cosinus et sinus)</a:t>
          </a:r>
          <a:endParaRPr lang="fr-FR" sz="1800" dirty="0"/>
        </a:p>
      </dgm:t>
    </dgm:pt>
    <dgm:pt modelId="{DE5CA5FA-93AB-4327-AD2D-967C4A803860}" type="sibTrans" cxnId="{943B6BE5-1FB5-4E88-A2E1-882EE7934A35}">
      <dgm:prSet/>
      <dgm:spPr/>
      <dgm:t>
        <a:bodyPr/>
        <a:lstStyle/>
        <a:p>
          <a:endParaRPr lang="fr-FR"/>
        </a:p>
      </dgm:t>
    </dgm:pt>
    <dgm:pt modelId="{65411850-F341-44F6-8DB1-1E4CE83537C4}" type="parTrans" cxnId="{943B6BE5-1FB5-4E88-A2E1-882EE7934A35}">
      <dgm:prSet/>
      <dgm:spPr/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1800" dirty="0" smtClean="0"/>
            <a:t>Vecteur normal à une droite </a:t>
          </a:r>
          <a:endParaRPr lang="fr-FR" sz="1800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E6844588-DEC4-400A-AA4C-F9FD1D6F8414}">
      <dgm:prSet phldrT="[Texte]" custT="1"/>
      <dgm:spPr/>
      <dgm:t>
        <a:bodyPr/>
        <a:lstStyle/>
        <a:p>
          <a:r>
            <a:rPr lang="fr-FR" sz="1800" dirty="0" smtClean="0"/>
            <a:t>Démonstrations des égalités des expressions </a:t>
          </a:r>
          <a:endParaRPr lang="fr-FR" sz="1800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068CCA88-4FF7-4B25-82EB-71B2EA7B9360}">
      <dgm:prSet custT="1"/>
      <dgm:spPr/>
      <dgm:t>
        <a:bodyPr/>
        <a:lstStyle/>
        <a:p>
          <a:r>
            <a:rPr lang="fr-FR" sz="1800" dirty="0" smtClean="0"/>
            <a:t>Choisir la méthode la plus adaptée</a:t>
          </a:r>
          <a:endParaRPr lang="fr-FR" sz="1800" dirty="0"/>
        </a:p>
      </dgm:t>
    </dgm:pt>
    <dgm:pt modelId="{6954F960-558C-4B11-80A6-F7D16DE148CB}" type="parTrans" cxnId="{4D472477-67C7-40A5-B7A0-2B8EAD0EC364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A8D8493F-BA42-4A5E-900E-37D088941955}" type="sibTrans" cxnId="{4D472477-67C7-40A5-B7A0-2B8EAD0EC364}">
      <dgm:prSet/>
      <dgm:spPr/>
      <dgm:t>
        <a:bodyPr/>
        <a:lstStyle/>
        <a:p>
          <a:endParaRPr lang="fr-FR"/>
        </a:p>
      </dgm:t>
    </dgm:pt>
    <dgm:pt modelId="{D5A68E78-0C2B-486C-ADE8-04EB1B8575E1}">
      <dgm:prSet custT="1"/>
      <dgm:spPr/>
      <dgm:t>
        <a:bodyPr/>
        <a:lstStyle/>
        <a:p>
          <a:r>
            <a:rPr lang="fr-FR" sz="1800" dirty="0" smtClean="0"/>
            <a:t>Équation cartésienne de droite à partir d’un point et d’un vecteur normal (et réciproquement)</a:t>
          </a:r>
          <a:endParaRPr lang="fr-FR" sz="1800" dirty="0"/>
        </a:p>
      </dgm:t>
    </dgm:pt>
    <dgm:pt modelId="{293F17CD-7A01-4BF8-BCFB-0FB3DB13977A}" type="parTrans" cxnId="{AA8F5996-3946-404B-84A9-3B6D4569819F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34EEDCBB-3509-45F2-A4F6-DDE232377F42}" type="sibTrans" cxnId="{AA8F5996-3946-404B-84A9-3B6D4569819F}">
      <dgm:prSet/>
      <dgm:spPr/>
      <dgm:t>
        <a:bodyPr/>
        <a:lstStyle/>
        <a:p>
          <a:endParaRPr lang="fr-FR"/>
        </a:p>
      </dgm:t>
    </dgm:pt>
    <dgm:pt modelId="{5B191582-8E08-4FBE-A468-49619C63FF39}">
      <dgm:prSet custT="1"/>
      <dgm:spPr/>
      <dgm:t>
        <a:bodyPr/>
        <a:lstStyle/>
        <a:p>
          <a:r>
            <a:rPr lang="fr-FR" sz="1800" dirty="0" smtClean="0"/>
            <a:t>Équation de cercle défini par centre et rayon (ou diamètre</a:t>
          </a:r>
          <a:r>
            <a:rPr lang="fr-FR" sz="2000" dirty="0" smtClean="0"/>
            <a:t>)</a:t>
          </a:r>
        </a:p>
      </dgm:t>
    </dgm:pt>
    <dgm:pt modelId="{650C9E9F-C1DD-42D3-A20B-07F6C9D4981D}" type="parTrans" cxnId="{873C48C2-A190-42A6-84FA-921B23006B98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372C81BA-6039-4C53-BBA8-C7E3C6F2D4B7}" type="sibTrans" cxnId="{873C48C2-A190-42A6-84FA-921B23006B98}">
      <dgm:prSet/>
      <dgm:spPr/>
      <dgm:t>
        <a:bodyPr/>
        <a:lstStyle/>
        <a:p>
          <a:endParaRPr lang="fr-FR"/>
        </a:p>
      </dgm:t>
    </dgm:pt>
    <dgm:pt modelId="{56F043C3-BB49-477C-8138-3526889DFD8F}">
      <dgm:prSet custT="1"/>
      <dgm:spPr/>
      <dgm:t>
        <a:bodyPr/>
        <a:lstStyle/>
        <a:p>
          <a:r>
            <a:rPr lang="fr-FR" sz="1800" dirty="0" smtClean="0"/>
            <a:t>Démonstration cos</a:t>
          </a:r>
          <a:r>
            <a:rPr lang="fr-FR" sz="1800" i="1" dirty="0" smtClean="0"/>
            <a:t>(a-b)</a:t>
          </a:r>
          <a:endParaRPr lang="fr-FR" sz="1800" dirty="0"/>
        </a:p>
      </dgm:t>
    </dgm:pt>
    <dgm:pt modelId="{DAEB0A6E-E2D2-46C5-84C0-7968775A5A80}" type="parTrans" cxnId="{36FC7D0B-2FE9-4EDA-9DBE-0D6BC2D0DB95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4BE231E1-FAF3-4BA9-BCE8-25FE563AC5E5}" type="sibTrans" cxnId="{36FC7D0B-2FE9-4EDA-9DBE-0D6BC2D0DB95}">
      <dgm:prSet/>
      <dgm:spPr/>
      <dgm:t>
        <a:bodyPr/>
        <a:lstStyle/>
        <a:p>
          <a:endParaRPr lang="fr-FR"/>
        </a:p>
      </dgm:t>
    </dgm:pt>
    <dgm:pt modelId="{080FDE5D-56E7-41F0-B1D7-C68EAAF7F3A9}">
      <dgm:prSet custT="1"/>
      <dgm:spPr/>
      <dgm:t>
        <a:bodyPr/>
        <a:lstStyle/>
        <a:p>
          <a:r>
            <a:rPr lang="fr-FR" sz="1800" dirty="0" smtClean="0"/>
            <a:t>Démonstration théorème de la médiane: lien calcul vectoriel et produit scalaire</a:t>
          </a:r>
          <a:endParaRPr lang="fr-FR" sz="1800" dirty="0"/>
        </a:p>
      </dgm:t>
    </dgm:pt>
    <dgm:pt modelId="{D93CEC32-B55E-44BC-AF3F-43D675665D30}" type="parTrans" cxnId="{A9DABB25-9F06-481A-A6D6-F54512ED71EF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140A4A8A-904E-4588-8CC7-0C372EA292A0}" type="sibTrans" cxnId="{A9DABB25-9F06-481A-A6D6-F54512ED71EF}">
      <dgm:prSet/>
      <dgm:spPr/>
      <dgm:t>
        <a:bodyPr/>
        <a:lstStyle/>
        <a:p>
          <a:endParaRPr lang="fr-FR"/>
        </a:p>
      </dgm:t>
    </dgm:pt>
    <dgm:pt modelId="{6C97AD0B-F0EC-4B4F-B7AE-E255BF6AA1AB}">
      <dgm:prSet custT="1"/>
      <dgm:spPr/>
      <dgm:t>
        <a:bodyPr/>
        <a:lstStyle/>
        <a:p>
          <a:r>
            <a:rPr lang="fr-FR" sz="1800" dirty="0" smtClean="0"/>
            <a:t>Relation de Chasles pour les angles orientés: admise</a:t>
          </a:r>
          <a:endParaRPr lang="fr-FR" sz="1800" dirty="0"/>
        </a:p>
      </dgm:t>
    </dgm:pt>
    <dgm:pt modelId="{BB394A67-36CE-4687-B9BD-2FB5C75C7B42}" type="parTrans" cxnId="{53DBCA7A-7810-4C72-9487-58165106EA32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3CA63356-2C83-4E95-BFBC-C0CB287ADD5D}" type="sibTrans" cxnId="{53DBCA7A-7810-4C72-9487-58165106EA32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3" custScaleX="530293" custScaleY="316096" custLinFactY="-300000" custLinFactNeighborX="18985" custLinFactNeighborY="-35421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5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5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5" custScaleX="986377" custScaleY="585645" custLinFactY="-100000" custLinFactNeighborX="6959" custLinFactNeighborY="-1162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3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3" custScaleX="769062" custScaleY="271245" custLinFactNeighborX="41594" custLinFactNeighborY="8455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68A2D622-C6D0-49D9-ACB7-4D529BB8AA92}" type="pres">
      <dgm:prSet presAssocID="{D93CEC32-B55E-44BC-AF3F-43D675665D30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D054FAB0-071E-4175-BB45-EBA50C846B58}" type="pres">
      <dgm:prSet presAssocID="{D93CEC32-B55E-44BC-AF3F-43D675665D30}" presName="connTx" presStyleLbl="parChTrans1D3" presStyleIdx="1" presStyleCnt="3"/>
      <dgm:spPr/>
      <dgm:t>
        <a:bodyPr/>
        <a:lstStyle/>
        <a:p>
          <a:endParaRPr lang="fr-FR"/>
        </a:p>
      </dgm:t>
    </dgm:pt>
    <dgm:pt modelId="{0E3B0CDF-98C4-47F8-B634-FC56A345D09E}" type="pres">
      <dgm:prSet presAssocID="{080FDE5D-56E7-41F0-B1D7-C68EAAF7F3A9}" presName="root2" presStyleCnt="0"/>
      <dgm:spPr/>
    </dgm:pt>
    <dgm:pt modelId="{5741F7DC-2008-4A4A-ABEB-0DC201EF5638}" type="pres">
      <dgm:prSet presAssocID="{080FDE5D-56E7-41F0-B1D7-C68EAAF7F3A9}" presName="LevelTwoTextNode" presStyleLbl="node3" presStyleIdx="1" presStyleCnt="3" custScaleX="904186" custScaleY="454438" custLinFactY="100000" custLinFactNeighborX="41594" custLinFactNeighborY="13011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7E81215-130E-445F-BC81-2AC1A5C64D74}" type="pres">
      <dgm:prSet presAssocID="{080FDE5D-56E7-41F0-B1D7-C68EAAF7F3A9}" presName="level3hierChild" presStyleCnt="0"/>
      <dgm:spPr/>
    </dgm:pt>
    <dgm:pt modelId="{8F9D6575-7071-47F3-9F17-04F40A348FB9}" type="pres">
      <dgm:prSet presAssocID="{BB394A67-36CE-4687-B9BD-2FB5C75C7B42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9B459272-0F30-4771-87CA-E701D7D544C6}" type="pres">
      <dgm:prSet presAssocID="{BB394A67-36CE-4687-B9BD-2FB5C75C7B42}" presName="connTx" presStyleLbl="parChTrans1D3" presStyleIdx="2" presStyleCnt="3"/>
      <dgm:spPr/>
      <dgm:t>
        <a:bodyPr/>
        <a:lstStyle/>
        <a:p>
          <a:endParaRPr lang="fr-FR"/>
        </a:p>
      </dgm:t>
    </dgm:pt>
    <dgm:pt modelId="{CDA60E40-2354-4C7E-91E8-C836C1029DE2}" type="pres">
      <dgm:prSet presAssocID="{6C97AD0B-F0EC-4B4F-B7AE-E255BF6AA1AB}" presName="root2" presStyleCnt="0"/>
      <dgm:spPr/>
    </dgm:pt>
    <dgm:pt modelId="{3A98E44D-D817-407F-97D0-D7E69358265E}" type="pres">
      <dgm:prSet presAssocID="{6C97AD0B-F0EC-4B4F-B7AE-E255BF6AA1AB}" presName="LevelTwoTextNode" presStyleLbl="node3" presStyleIdx="2" presStyleCnt="3" custScaleX="923914" custScaleY="345228" custLinFactY="731088" custLinFactNeighborX="-23177" custLinFactNeighborY="8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6C1ED6-5C8C-483B-B563-428298543425}" type="pres">
      <dgm:prSet presAssocID="{6C97AD0B-F0EC-4B4F-B7AE-E255BF6AA1AB}" presName="level3hierChild" presStyleCnt="0"/>
      <dgm:spPr/>
    </dgm:pt>
    <dgm:pt modelId="{AAC4C6A5-8DC0-443A-A5CB-1A8BEB956378}" type="pres">
      <dgm:prSet presAssocID="{6954F960-558C-4B11-80A6-F7D16DE148CB}" presName="conn2-1" presStyleLbl="parChTrans1D2" presStyleIdx="1" presStyleCnt="5"/>
      <dgm:spPr/>
      <dgm:t>
        <a:bodyPr/>
        <a:lstStyle/>
        <a:p>
          <a:endParaRPr lang="fr-FR"/>
        </a:p>
      </dgm:t>
    </dgm:pt>
    <dgm:pt modelId="{CAB8E72A-FFE9-4D4F-BCFF-F3872F12A465}" type="pres">
      <dgm:prSet presAssocID="{6954F960-558C-4B11-80A6-F7D16DE148CB}" presName="connTx" presStyleLbl="parChTrans1D2" presStyleIdx="1" presStyleCnt="5"/>
      <dgm:spPr/>
      <dgm:t>
        <a:bodyPr/>
        <a:lstStyle/>
        <a:p>
          <a:endParaRPr lang="fr-FR"/>
        </a:p>
      </dgm:t>
    </dgm:pt>
    <dgm:pt modelId="{F1ADEAB2-2755-416F-84D2-E639DC080460}" type="pres">
      <dgm:prSet presAssocID="{068CCA88-4FF7-4B25-82EB-71B2EA7B9360}" presName="root2" presStyleCnt="0"/>
      <dgm:spPr/>
    </dgm:pt>
    <dgm:pt modelId="{DD691C9C-FC1A-4547-90A1-DD19EA7B4FB3}" type="pres">
      <dgm:prSet presAssocID="{068CCA88-4FF7-4B25-82EB-71B2EA7B9360}" presName="LevelTwoTextNode" presStyleLbl="node2" presStyleIdx="1" presStyleCnt="5" custScaleX="954116" custScaleY="318556" custLinFactY="-43668" custLinFactNeighborX="20697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FE4F2B8-B81F-43E3-91E2-A10433042223}" type="pres">
      <dgm:prSet presAssocID="{068CCA88-4FF7-4B25-82EB-71B2EA7B9360}" presName="level3hierChild" presStyleCnt="0"/>
      <dgm:spPr/>
    </dgm:pt>
    <dgm:pt modelId="{06545B76-A882-407E-8055-1AF294FE88B9}" type="pres">
      <dgm:prSet presAssocID="{293F17CD-7A01-4BF8-BCFB-0FB3DB13977A}" presName="conn2-1" presStyleLbl="parChTrans1D2" presStyleIdx="2" presStyleCnt="5"/>
      <dgm:spPr/>
      <dgm:t>
        <a:bodyPr/>
        <a:lstStyle/>
        <a:p>
          <a:endParaRPr lang="fr-FR"/>
        </a:p>
      </dgm:t>
    </dgm:pt>
    <dgm:pt modelId="{A6FDF219-C3A8-4641-B3FD-E5A80A20BD99}" type="pres">
      <dgm:prSet presAssocID="{293F17CD-7A01-4BF8-BCFB-0FB3DB13977A}" presName="connTx" presStyleLbl="parChTrans1D2" presStyleIdx="2" presStyleCnt="5"/>
      <dgm:spPr/>
      <dgm:t>
        <a:bodyPr/>
        <a:lstStyle/>
        <a:p>
          <a:endParaRPr lang="fr-FR"/>
        </a:p>
      </dgm:t>
    </dgm:pt>
    <dgm:pt modelId="{DFC8D239-0151-4083-B30C-D3EBA0629D6F}" type="pres">
      <dgm:prSet presAssocID="{D5A68E78-0C2B-486C-ADE8-04EB1B8575E1}" presName="root2" presStyleCnt="0"/>
      <dgm:spPr/>
    </dgm:pt>
    <dgm:pt modelId="{9083D921-CB11-4AF2-9878-5DE307B720BE}" type="pres">
      <dgm:prSet presAssocID="{D5A68E78-0C2B-486C-ADE8-04EB1B8575E1}" presName="LevelTwoTextNode" presStyleLbl="node2" presStyleIdx="2" presStyleCnt="5" custScaleX="969044" custScaleY="458179" custLinFactY="-23876" custLinFactNeighborX="31633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DCFC66E-931B-4470-9FBD-8C802B4CB687}" type="pres">
      <dgm:prSet presAssocID="{D5A68E78-0C2B-486C-ADE8-04EB1B8575E1}" presName="level3hierChild" presStyleCnt="0"/>
      <dgm:spPr/>
    </dgm:pt>
    <dgm:pt modelId="{E1E134C5-FBBB-4D4E-8EAF-3F278C0CB99C}" type="pres">
      <dgm:prSet presAssocID="{650C9E9F-C1DD-42D3-A20B-07F6C9D4981D}" presName="conn2-1" presStyleLbl="parChTrans1D2" presStyleIdx="3" presStyleCnt="5"/>
      <dgm:spPr/>
      <dgm:t>
        <a:bodyPr/>
        <a:lstStyle/>
        <a:p>
          <a:endParaRPr lang="fr-FR"/>
        </a:p>
      </dgm:t>
    </dgm:pt>
    <dgm:pt modelId="{C26FA743-C6B1-4F87-A03A-FF79DE329C13}" type="pres">
      <dgm:prSet presAssocID="{650C9E9F-C1DD-42D3-A20B-07F6C9D4981D}" presName="connTx" presStyleLbl="parChTrans1D2" presStyleIdx="3" presStyleCnt="5"/>
      <dgm:spPr/>
      <dgm:t>
        <a:bodyPr/>
        <a:lstStyle/>
        <a:p>
          <a:endParaRPr lang="fr-FR"/>
        </a:p>
      </dgm:t>
    </dgm:pt>
    <dgm:pt modelId="{1A58171D-D2E5-4BBA-AE0B-06F93E396D5D}" type="pres">
      <dgm:prSet presAssocID="{5B191582-8E08-4FBE-A468-49619C63FF39}" presName="root2" presStyleCnt="0"/>
      <dgm:spPr/>
    </dgm:pt>
    <dgm:pt modelId="{556DA969-9464-46FC-9ADB-2D45B91A2DC4}" type="pres">
      <dgm:prSet presAssocID="{5B191582-8E08-4FBE-A468-49619C63FF39}" presName="LevelTwoTextNode" presStyleLbl="node2" presStyleIdx="3" presStyleCnt="5" custScaleX="935641" custScaleY="390039" custLinFactNeighborX="-384" custLinFactNeighborY="4013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9E99DA1-D8C6-43DA-9951-25D1C98D3155}" type="pres">
      <dgm:prSet presAssocID="{5B191582-8E08-4FBE-A468-49619C63FF39}" presName="level3hierChild" presStyleCnt="0"/>
      <dgm:spPr/>
    </dgm:pt>
    <dgm:pt modelId="{22604426-36C9-4DDD-ABA2-A67A382B6220}" type="pres">
      <dgm:prSet presAssocID="{DAEB0A6E-E2D2-46C5-84C0-7968775A5A80}" presName="conn2-1" presStyleLbl="parChTrans1D2" presStyleIdx="4" presStyleCnt="5"/>
      <dgm:spPr/>
      <dgm:t>
        <a:bodyPr/>
        <a:lstStyle/>
        <a:p>
          <a:endParaRPr lang="fr-FR"/>
        </a:p>
      </dgm:t>
    </dgm:pt>
    <dgm:pt modelId="{2411170D-512C-4757-8AB1-DA7426E7C118}" type="pres">
      <dgm:prSet presAssocID="{DAEB0A6E-E2D2-46C5-84C0-7968775A5A80}" presName="connTx" presStyleLbl="parChTrans1D2" presStyleIdx="4" presStyleCnt="5"/>
      <dgm:spPr/>
      <dgm:t>
        <a:bodyPr/>
        <a:lstStyle/>
        <a:p>
          <a:endParaRPr lang="fr-FR"/>
        </a:p>
      </dgm:t>
    </dgm:pt>
    <dgm:pt modelId="{BA4B2E21-EFDC-49D3-91BD-5EF572E4DE5D}" type="pres">
      <dgm:prSet presAssocID="{56F043C3-BB49-477C-8138-3526889DFD8F}" presName="root2" presStyleCnt="0"/>
      <dgm:spPr/>
    </dgm:pt>
    <dgm:pt modelId="{59A780CC-0BB2-481C-99C0-860BB977B19C}" type="pres">
      <dgm:prSet presAssocID="{56F043C3-BB49-477C-8138-3526889DFD8F}" presName="LevelTwoTextNode" presStyleLbl="node2" presStyleIdx="4" presStyleCnt="5" custScaleX="708069" custScaleY="235795" custLinFactY="100000" custLinFactNeighborX="96549" custLinFactNeighborY="15456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90311B7-C774-4422-A1F1-B8AED6CB0507}" type="pres">
      <dgm:prSet presAssocID="{56F043C3-BB49-477C-8138-3526889DFD8F}" presName="level3hierChild" presStyleCnt="0"/>
      <dgm:spPr/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3" custScaleX="503168" custScaleY="274844" custLinFactX="-14122" custLinFactY="-100000" custLinFactNeighborX="-100000" custLinFactNeighborY="-1874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1C0961BC-6ED3-43FC-9AE1-BF195EBC0DD7}" type="pres">
      <dgm:prSet presAssocID="{09263A80-29BD-4E05-834F-B4ECC0F3956D}" presName="root1" presStyleCnt="0"/>
      <dgm:spPr/>
      <dgm:t>
        <a:bodyPr/>
        <a:lstStyle/>
        <a:p>
          <a:endParaRPr lang="fr-FR"/>
        </a:p>
      </dgm:t>
    </dgm:pt>
    <dgm:pt modelId="{421B4217-5D9B-4C3C-8F7C-65E3CE614987}" type="pres">
      <dgm:prSet presAssocID="{09263A80-29BD-4E05-834F-B4ECC0F3956D}" presName="LevelOneTextNode" presStyleLbl="node0" presStyleIdx="2" presStyleCnt="3" custScaleX="457861" custScaleY="1048913" custLinFactY="-31129" custLinFactNeighborX="18985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887351-B04C-4656-B718-346520B308D3}" type="pres">
      <dgm:prSet presAssocID="{09263A80-29BD-4E05-834F-B4ECC0F3956D}" presName="level2hierChild" presStyleCnt="0"/>
      <dgm:spPr/>
      <dgm:t>
        <a:bodyPr/>
        <a:lstStyle/>
        <a:p>
          <a:endParaRPr lang="fr-FR"/>
        </a:p>
      </dgm:t>
    </dgm:pt>
  </dgm:ptLst>
  <dgm:cxnLst>
    <dgm:cxn modelId="{EB591E7C-A884-401B-B935-CAFFD9774D41}" type="presOf" srcId="{068CCA88-4FF7-4B25-82EB-71B2EA7B9360}" destId="{DD691C9C-FC1A-4547-90A1-DD19EA7B4FB3}" srcOrd="0" destOrd="0" presId="urn:microsoft.com/office/officeart/2005/8/layout/hierarchy2"/>
    <dgm:cxn modelId="{C77FA6CB-1A14-46A6-8AEF-3DCB9721F185}" type="presOf" srcId="{6954F960-558C-4B11-80A6-F7D16DE148CB}" destId="{CAB8E72A-FFE9-4D4F-BCFF-F3872F12A465}" srcOrd="1" destOrd="0" presId="urn:microsoft.com/office/officeart/2005/8/layout/hierarchy2"/>
    <dgm:cxn modelId="{DF45D121-9B4C-4901-AEE5-D8A411BA0105}" type="presOf" srcId="{56F043C3-BB49-477C-8138-3526889DFD8F}" destId="{59A780CC-0BB2-481C-99C0-860BB977B19C}" srcOrd="0" destOrd="0" presId="urn:microsoft.com/office/officeart/2005/8/layout/hierarchy2"/>
    <dgm:cxn modelId="{AC0C9BD4-E9B9-4229-A6B4-36F426BBF17D}" type="presOf" srcId="{650C9E9F-C1DD-42D3-A20B-07F6C9D4981D}" destId="{C26FA743-C6B1-4F87-A03A-FF79DE329C13}" srcOrd="1" destOrd="0" presId="urn:microsoft.com/office/officeart/2005/8/layout/hierarchy2"/>
    <dgm:cxn modelId="{CC0D9425-87B8-4801-9C88-EBC88B0C948B}" type="presOf" srcId="{080FDE5D-56E7-41F0-B1D7-C68EAAF7F3A9}" destId="{5741F7DC-2008-4A4A-ABEB-0DC201EF5638}" srcOrd="0" destOrd="0" presId="urn:microsoft.com/office/officeart/2005/8/layout/hierarchy2"/>
    <dgm:cxn modelId="{5AE1A31E-552C-45B0-87E1-EFF487EDCF1A}" type="presOf" srcId="{D93CEC32-B55E-44BC-AF3F-43D675665D30}" destId="{68A2D622-C6D0-49D9-ACB7-4D529BB8AA92}" srcOrd="0" destOrd="0" presId="urn:microsoft.com/office/officeart/2005/8/layout/hierarchy2"/>
    <dgm:cxn modelId="{75B60F16-3FA7-4500-A81C-DD6E9FFD652E}" type="presOf" srcId="{6C97AD0B-F0EC-4B4F-B7AE-E255BF6AA1AB}" destId="{3A98E44D-D817-407F-97D0-D7E69358265E}" srcOrd="0" destOrd="0" presId="urn:microsoft.com/office/officeart/2005/8/layout/hierarchy2"/>
    <dgm:cxn modelId="{8A5B4209-7CA2-4433-8BE7-8FCF8EAD04AF}" type="presOf" srcId="{5B191582-8E08-4FBE-A468-49619C63FF39}" destId="{556DA969-9464-46FC-9ADB-2D45B91A2DC4}" srcOrd="0" destOrd="0" presId="urn:microsoft.com/office/officeart/2005/8/layout/hierarchy2"/>
    <dgm:cxn modelId="{4D472477-67C7-40A5-B7A0-2B8EAD0EC364}" srcId="{61B5E8E7-030D-47D9-93C0-2855B5322F93}" destId="{068CCA88-4FF7-4B25-82EB-71B2EA7B9360}" srcOrd="1" destOrd="0" parTransId="{6954F960-558C-4B11-80A6-F7D16DE148CB}" sibTransId="{A8D8493F-BA42-4A5E-900E-37D088941955}"/>
    <dgm:cxn modelId="{6EE7B1B7-3258-425E-B3B7-7E9F7BC5C11E}" type="presOf" srcId="{7D6B2102-A752-4E9C-B88A-08E353F94C89}" destId="{FECD3CAD-F8E3-437C-9B47-E958716AB633}" srcOrd="0" destOrd="0" presId="urn:microsoft.com/office/officeart/2005/8/layout/hierarchy2"/>
    <dgm:cxn modelId="{44A3BD39-AF04-4BD7-B998-F458BDA59093}" type="presOf" srcId="{BB394A67-36CE-4687-B9BD-2FB5C75C7B42}" destId="{9B459272-0F30-4771-87CA-E701D7D544C6}" srcOrd="1" destOrd="0" presId="urn:microsoft.com/office/officeart/2005/8/layout/hierarchy2"/>
    <dgm:cxn modelId="{CE5A256C-10B8-4193-8CAA-6D4A9AFD421A}" type="presOf" srcId="{DAEB0A6E-E2D2-46C5-84C0-7968775A5A80}" destId="{2411170D-512C-4757-8AB1-DA7426E7C118}" srcOrd="1" destOrd="0" presId="urn:microsoft.com/office/officeart/2005/8/layout/hierarchy2"/>
    <dgm:cxn modelId="{E19366BA-29F0-43AC-B60D-467D853C0FBC}" type="presOf" srcId="{09263A80-29BD-4E05-834F-B4ECC0F3956D}" destId="{421B4217-5D9B-4C3C-8F7C-65E3CE614987}" srcOrd="0" destOrd="0" presId="urn:microsoft.com/office/officeart/2005/8/layout/hierarchy2"/>
    <dgm:cxn modelId="{53DBCA7A-7810-4C72-9487-58165106EA32}" srcId="{032116C8-F367-4B5B-A200-3C43A20412A7}" destId="{6C97AD0B-F0EC-4B4F-B7AE-E255BF6AA1AB}" srcOrd="2" destOrd="0" parTransId="{BB394A67-36CE-4687-B9BD-2FB5C75C7B42}" sibTransId="{3CA63356-2C83-4E95-BFBC-C0CB287ADD5D}"/>
    <dgm:cxn modelId="{A9DABB25-9F06-481A-A6D6-F54512ED71EF}" srcId="{032116C8-F367-4B5B-A200-3C43A20412A7}" destId="{080FDE5D-56E7-41F0-B1D7-C68EAAF7F3A9}" srcOrd="1" destOrd="0" parTransId="{D93CEC32-B55E-44BC-AF3F-43D675665D30}" sibTransId="{140A4A8A-904E-4588-8CC7-0C372EA292A0}"/>
    <dgm:cxn modelId="{EFAFC4EB-673C-4AF1-873C-5121E1B9C26E}" type="presOf" srcId="{D93CEC32-B55E-44BC-AF3F-43D675665D30}" destId="{D054FAB0-071E-4175-BB45-EBA50C846B58}" srcOrd="1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7B4C25D0-7984-441A-ACBD-51E7EDADC076}" type="presOf" srcId="{293F17CD-7A01-4BF8-BCFB-0FB3DB13977A}" destId="{06545B76-A882-407E-8055-1AF294FE88B9}" srcOrd="0" destOrd="0" presId="urn:microsoft.com/office/officeart/2005/8/layout/hierarchy2"/>
    <dgm:cxn modelId="{943B6BE5-1FB5-4E88-A2E1-882EE7934A35}" srcId="{EA429E78-3081-40FF-BE6C-6BDF4A45BBB0}" destId="{09263A80-29BD-4E05-834F-B4ECC0F3956D}" srcOrd="2" destOrd="0" parTransId="{65411850-F341-44F6-8DB1-1E4CE83537C4}" sibTransId="{DE5CA5FA-93AB-4327-AD2D-967C4A803860}"/>
    <dgm:cxn modelId="{486C19D4-FD02-4D6A-A8B6-3D84A1D55025}" type="presOf" srcId="{B3D3E6D5-E490-4CA8-A8E6-CC9268CF3044}" destId="{75AAC46A-4388-4D97-AAA8-91760A4FACDE}" srcOrd="0" destOrd="0" presId="urn:microsoft.com/office/officeart/2005/8/layout/hierarchy2"/>
    <dgm:cxn modelId="{873C48C2-A190-42A6-84FA-921B23006B98}" srcId="{61B5E8E7-030D-47D9-93C0-2855B5322F93}" destId="{5B191582-8E08-4FBE-A468-49619C63FF39}" srcOrd="3" destOrd="0" parTransId="{650C9E9F-C1DD-42D3-A20B-07F6C9D4981D}" sibTransId="{372C81BA-6039-4C53-BBA8-C7E3C6F2D4B7}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37AF8921-668E-4F9D-87C8-A2589C2163F4}" type="presOf" srcId="{EA429E78-3081-40FF-BE6C-6BDF4A45BBB0}" destId="{776C65E3-147A-4AE7-91D0-6CE72E070E05}" srcOrd="0" destOrd="0" presId="urn:microsoft.com/office/officeart/2005/8/layout/hierarchy2"/>
    <dgm:cxn modelId="{517A1385-A27C-49D7-BD64-146063B24F16}" type="presOf" srcId="{650C9E9F-C1DD-42D3-A20B-07F6C9D4981D}" destId="{E1E134C5-FBBB-4D4E-8EAF-3F278C0CB99C}" srcOrd="0" destOrd="0" presId="urn:microsoft.com/office/officeart/2005/8/layout/hierarchy2"/>
    <dgm:cxn modelId="{46AECF8A-0C47-44CF-AF9F-1457B56D6049}" type="presOf" srcId="{61B5E8E7-030D-47D9-93C0-2855B5322F93}" destId="{70B3C34C-6E47-4D49-A0F5-B257C8D5F069}" srcOrd="0" destOrd="0" presId="urn:microsoft.com/office/officeart/2005/8/layout/hierarchy2"/>
    <dgm:cxn modelId="{0F869937-8930-4EFA-8228-912837573435}" type="presOf" srcId="{E6844588-DEC4-400A-AA4C-F9FD1D6F8414}" destId="{54ECD59D-A252-4167-A90C-578D26EBBA88}" srcOrd="0" destOrd="0" presId="urn:microsoft.com/office/officeart/2005/8/layout/hierarchy2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98ACF33E-896B-4325-9B50-8ACFBA41E82F}" type="presOf" srcId="{D5A68E78-0C2B-486C-ADE8-04EB1B8575E1}" destId="{9083D921-CB11-4AF2-9878-5DE307B720BE}" srcOrd="0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D09A411F-B728-4077-BEE3-F382F9C175A9}" type="presOf" srcId="{293F17CD-7A01-4BF8-BCFB-0FB3DB13977A}" destId="{A6FDF219-C3A8-4641-B3FD-E5A80A20BD99}" srcOrd="1" destOrd="0" presId="urn:microsoft.com/office/officeart/2005/8/layout/hierarchy2"/>
    <dgm:cxn modelId="{5A8A6EEA-5BB0-4068-8AF7-ACF5A266B995}" type="presOf" srcId="{032116C8-F367-4B5B-A200-3C43A20412A7}" destId="{DA617F8A-8CD5-475A-A9D4-9ABAA4893463}" srcOrd="0" destOrd="0" presId="urn:microsoft.com/office/officeart/2005/8/layout/hierarchy2"/>
    <dgm:cxn modelId="{AA8F5996-3946-404B-84A9-3B6D4569819F}" srcId="{61B5E8E7-030D-47D9-93C0-2855B5322F93}" destId="{D5A68E78-0C2B-486C-ADE8-04EB1B8575E1}" srcOrd="2" destOrd="0" parTransId="{293F17CD-7A01-4BF8-BCFB-0FB3DB13977A}" sibTransId="{34EEDCBB-3509-45F2-A4F6-DDE232377F42}"/>
    <dgm:cxn modelId="{9F62477C-4FF3-49B2-A424-6D0964C947E5}" type="presOf" srcId="{6954F960-558C-4B11-80A6-F7D16DE148CB}" destId="{AAC4C6A5-8DC0-443A-A5CB-1A8BEB956378}" srcOrd="0" destOrd="0" presId="urn:microsoft.com/office/officeart/2005/8/layout/hierarchy2"/>
    <dgm:cxn modelId="{0D163F43-92F3-4A8F-87C3-F51AC58E57DB}" type="presOf" srcId="{F3C78445-7A21-45C1-BCD7-E2386F7C41F2}" destId="{8BFD6A45-E9A1-4563-956E-95F58E31D28E}" srcOrd="0" destOrd="0" presId="urn:microsoft.com/office/officeart/2005/8/layout/hierarchy2"/>
    <dgm:cxn modelId="{A6538D7A-233A-4721-A264-02845FE18D27}" type="presOf" srcId="{BB394A67-36CE-4687-B9BD-2FB5C75C7B42}" destId="{8F9D6575-7071-47F3-9F17-04F40A348FB9}" srcOrd="0" destOrd="0" presId="urn:microsoft.com/office/officeart/2005/8/layout/hierarchy2"/>
    <dgm:cxn modelId="{9DF3151C-25EA-4F61-8BC3-1AEF664969B1}" type="presOf" srcId="{B3D3E6D5-E490-4CA8-A8E6-CC9268CF3044}" destId="{2B08DD95-F632-4742-9110-0118DFACA3D6}" srcOrd="1" destOrd="0" presId="urn:microsoft.com/office/officeart/2005/8/layout/hierarchy2"/>
    <dgm:cxn modelId="{36FC7D0B-2FE9-4EDA-9DBE-0D6BC2D0DB95}" srcId="{61B5E8E7-030D-47D9-93C0-2855B5322F93}" destId="{56F043C3-BB49-477C-8138-3526889DFD8F}" srcOrd="4" destOrd="0" parTransId="{DAEB0A6E-E2D2-46C5-84C0-7968775A5A80}" sibTransId="{4BE231E1-FAF3-4BA9-BCE8-25FE563AC5E5}"/>
    <dgm:cxn modelId="{C414F854-6C09-4111-9626-211CED361D38}" type="presOf" srcId="{7D6B2102-A752-4E9C-B88A-08E353F94C89}" destId="{9606019E-2ECB-470C-8809-ACDFE75B3C8C}" srcOrd="1" destOrd="0" presId="urn:microsoft.com/office/officeart/2005/8/layout/hierarchy2"/>
    <dgm:cxn modelId="{5D9E52D0-5C2D-49F6-B1CE-7563D3E5F56A}" type="presOf" srcId="{DAEB0A6E-E2D2-46C5-84C0-7968775A5A80}" destId="{22604426-36C9-4DDD-ABA2-A67A382B6220}" srcOrd="0" destOrd="0" presId="urn:microsoft.com/office/officeart/2005/8/layout/hierarchy2"/>
    <dgm:cxn modelId="{D2E8E0E5-ABBC-4ADF-82BC-44BBCDBFB6D1}" type="presParOf" srcId="{776C65E3-147A-4AE7-91D0-6CE72E070E05}" destId="{C1A496AF-2A05-4AB0-A281-A9709FDCB166}" srcOrd="0" destOrd="0" presId="urn:microsoft.com/office/officeart/2005/8/layout/hierarchy2"/>
    <dgm:cxn modelId="{C02F9CE3-AD4D-4213-B464-21BE95FA31A5}" type="presParOf" srcId="{C1A496AF-2A05-4AB0-A281-A9709FDCB166}" destId="{70B3C34C-6E47-4D49-A0F5-B257C8D5F069}" srcOrd="0" destOrd="0" presId="urn:microsoft.com/office/officeart/2005/8/layout/hierarchy2"/>
    <dgm:cxn modelId="{A300B92C-1282-4743-BF5A-40CB3DBB1A04}" type="presParOf" srcId="{C1A496AF-2A05-4AB0-A281-A9709FDCB166}" destId="{1A5DBAE9-11B6-4C81-A0D4-50A571E70CCB}" srcOrd="1" destOrd="0" presId="urn:microsoft.com/office/officeart/2005/8/layout/hierarchy2"/>
    <dgm:cxn modelId="{98499434-68AB-4072-A35F-346A26035093}" type="presParOf" srcId="{1A5DBAE9-11B6-4C81-A0D4-50A571E70CCB}" destId="{75AAC46A-4388-4D97-AAA8-91760A4FACDE}" srcOrd="0" destOrd="0" presId="urn:microsoft.com/office/officeart/2005/8/layout/hierarchy2"/>
    <dgm:cxn modelId="{D6723F17-1B54-4C6C-84C5-C9560C9602FB}" type="presParOf" srcId="{75AAC46A-4388-4D97-AAA8-91760A4FACDE}" destId="{2B08DD95-F632-4742-9110-0118DFACA3D6}" srcOrd="0" destOrd="0" presId="urn:microsoft.com/office/officeart/2005/8/layout/hierarchy2"/>
    <dgm:cxn modelId="{B1E2B609-6BA8-47B1-86B0-B396AC31B8E6}" type="presParOf" srcId="{1A5DBAE9-11B6-4C81-A0D4-50A571E70CCB}" destId="{4FE0DF65-0E25-47DF-92D4-833C77133E83}" srcOrd="1" destOrd="0" presId="urn:microsoft.com/office/officeart/2005/8/layout/hierarchy2"/>
    <dgm:cxn modelId="{8928A913-242B-4B4D-A86D-C0F3BA17C386}" type="presParOf" srcId="{4FE0DF65-0E25-47DF-92D4-833C77133E83}" destId="{DA617F8A-8CD5-475A-A9D4-9ABAA4893463}" srcOrd="0" destOrd="0" presId="urn:microsoft.com/office/officeart/2005/8/layout/hierarchy2"/>
    <dgm:cxn modelId="{57BAB3CE-FA47-4480-996F-786F10F03FEF}" type="presParOf" srcId="{4FE0DF65-0E25-47DF-92D4-833C77133E83}" destId="{78BF6288-7B77-48B9-9417-00AFD6145BAD}" srcOrd="1" destOrd="0" presId="urn:microsoft.com/office/officeart/2005/8/layout/hierarchy2"/>
    <dgm:cxn modelId="{9E86B69A-59A8-4F11-AC28-733DDA7DDB7E}" type="presParOf" srcId="{78BF6288-7B77-48B9-9417-00AFD6145BAD}" destId="{FECD3CAD-F8E3-437C-9B47-E958716AB633}" srcOrd="0" destOrd="0" presId="urn:microsoft.com/office/officeart/2005/8/layout/hierarchy2"/>
    <dgm:cxn modelId="{24E68859-6E24-4199-8C51-2E1D3D43CC97}" type="presParOf" srcId="{FECD3CAD-F8E3-437C-9B47-E958716AB633}" destId="{9606019E-2ECB-470C-8809-ACDFE75B3C8C}" srcOrd="0" destOrd="0" presId="urn:microsoft.com/office/officeart/2005/8/layout/hierarchy2"/>
    <dgm:cxn modelId="{02B53341-8C83-437E-9142-710A1A497F2E}" type="presParOf" srcId="{78BF6288-7B77-48B9-9417-00AFD6145BAD}" destId="{B85806D6-1545-4A7B-93CD-A847B9B17F00}" srcOrd="1" destOrd="0" presId="urn:microsoft.com/office/officeart/2005/8/layout/hierarchy2"/>
    <dgm:cxn modelId="{E85B6EE0-1A44-4AA5-9A0E-CA5E4571E9CB}" type="presParOf" srcId="{B85806D6-1545-4A7B-93CD-A847B9B17F00}" destId="{54ECD59D-A252-4167-A90C-578D26EBBA88}" srcOrd="0" destOrd="0" presId="urn:microsoft.com/office/officeart/2005/8/layout/hierarchy2"/>
    <dgm:cxn modelId="{2D546289-AA32-4AAA-A0D4-7146AC4DC21E}" type="presParOf" srcId="{B85806D6-1545-4A7B-93CD-A847B9B17F00}" destId="{C28815DE-5A3A-437D-8D58-6FCEA6CCB5CE}" srcOrd="1" destOrd="0" presId="urn:microsoft.com/office/officeart/2005/8/layout/hierarchy2"/>
    <dgm:cxn modelId="{0CAE3714-DC93-41E3-B96D-EC0E89041F31}" type="presParOf" srcId="{78BF6288-7B77-48B9-9417-00AFD6145BAD}" destId="{68A2D622-C6D0-49D9-ACB7-4D529BB8AA92}" srcOrd="2" destOrd="0" presId="urn:microsoft.com/office/officeart/2005/8/layout/hierarchy2"/>
    <dgm:cxn modelId="{FBF3316B-B9E1-4393-A969-5551C095342A}" type="presParOf" srcId="{68A2D622-C6D0-49D9-ACB7-4D529BB8AA92}" destId="{D054FAB0-071E-4175-BB45-EBA50C846B58}" srcOrd="0" destOrd="0" presId="urn:microsoft.com/office/officeart/2005/8/layout/hierarchy2"/>
    <dgm:cxn modelId="{6E129B17-4D71-4EBC-BB33-681F4C25E7DD}" type="presParOf" srcId="{78BF6288-7B77-48B9-9417-00AFD6145BAD}" destId="{0E3B0CDF-98C4-47F8-B634-FC56A345D09E}" srcOrd="3" destOrd="0" presId="urn:microsoft.com/office/officeart/2005/8/layout/hierarchy2"/>
    <dgm:cxn modelId="{67CFF510-0FB0-4284-BB6F-3C651198B4D6}" type="presParOf" srcId="{0E3B0CDF-98C4-47F8-B634-FC56A345D09E}" destId="{5741F7DC-2008-4A4A-ABEB-0DC201EF5638}" srcOrd="0" destOrd="0" presId="urn:microsoft.com/office/officeart/2005/8/layout/hierarchy2"/>
    <dgm:cxn modelId="{FAED4B76-0CDF-4F4E-BF87-D08C98A2D310}" type="presParOf" srcId="{0E3B0CDF-98C4-47F8-B634-FC56A345D09E}" destId="{37E81215-130E-445F-BC81-2AC1A5C64D74}" srcOrd="1" destOrd="0" presId="urn:microsoft.com/office/officeart/2005/8/layout/hierarchy2"/>
    <dgm:cxn modelId="{1444C344-90F8-4F92-958E-5C1D2F6EC2F3}" type="presParOf" srcId="{78BF6288-7B77-48B9-9417-00AFD6145BAD}" destId="{8F9D6575-7071-47F3-9F17-04F40A348FB9}" srcOrd="4" destOrd="0" presId="urn:microsoft.com/office/officeart/2005/8/layout/hierarchy2"/>
    <dgm:cxn modelId="{6D383705-BDEB-41C4-9710-E9592613AAD8}" type="presParOf" srcId="{8F9D6575-7071-47F3-9F17-04F40A348FB9}" destId="{9B459272-0F30-4771-87CA-E701D7D544C6}" srcOrd="0" destOrd="0" presId="urn:microsoft.com/office/officeart/2005/8/layout/hierarchy2"/>
    <dgm:cxn modelId="{33A6129C-113D-4BBC-AF31-A2BEB6F037D5}" type="presParOf" srcId="{78BF6288-7B77-48B9-9417-00AFD6145BAD}" destId="{CDA60E40-2354-4C7E-91E8-C836C1029DE2}" srcOrd="5" destOrd="0" presId="urn:microsoft.com/office/officeart/2005/8/layout/hierarchy2"/>
    <dgm:cxn modelId="{56C96769-31BA-4738-9D62-029AA68294D2}" type="presParOf" srcId="{CDA60E40-2354-4C7E-91E8-C836C1029DE2}" destId="{3A98E44D-D817-407F-97D0-D7E69358265E}" srcOrd="0" destOrd="0" presId="urn:microsoft.com/office/officeart/2005/8/layout/hierarchy2"/>
    <dgm:cxn modelId="{88290A6F-352D-4DCE-8B36-5636D8F00827}" type="presParOf" srcId="{CDA60E40-2354-4C7E-91E8-C836C1029DE2}" destId="{2B6C1ED6-5C8C-483B-B563-428298543425}" srcOrd="1" destOrd="0" presId="urn:microsoft.com/office/officeart/2005/8/layout/hierarchy2"/>
    <dgm:cxn modelId="{BE6758D5-4277-4F3D-AF07-45E78EC7CC1F}" type="presParOf" srcId="{1A5DBAE9-11B6-4C81-A0D4-50A571E70CCB}" destId="{AAC4C6A5-8DC0-443A-A5CB-1A8BEB956378}" srcOrd="2" destOrd="0" presId="urn:microsoft.com/office/officeart/2005/8/layout/hierarchy2"/>
    <dgm:cxn modelId="{4BDF0F04-EB72-41BC-A413-30F0E565F43E}" type="presParOf" srcId="{AAC4C6A5-8DC0-443A-A5CB-1A8BEB956378}" destId="{CAB8E72A-FFE9-4D4F-BCFF-F3872F12A465}" srcOrd="0" destOrd="0" presId="urn:microsoft.com/office/officeart/2005/8/layout/hierarchy2"/>
    <dgm:cxn modelId="{6F28D27E-DB8E-4C25-82F9-0AFB5D24A3C0}" type="presParOf" srcId="{1A5DBAE9-11B6-4C81-A0D4-50A571E70CCB}" destId="{F1ADEAB2-2755-416F-84D2-E639DC080460}" srcOrd="3" destOrd="0" presId="urn:microsoft.com/office/officeart/2005/8/layout/hierarchy2"/>
    <dgm:cxn modelId="{71540202-0116-4067-BAA1-3654C7B2F8F3}" type="presParOf" srcId="{F1ADEAB2-2755-416F-84D2-E639DC080460}" destId="{DD691C9C-FC1A-4547-90A1-DD19EA7B4FB3}" srcOrd="0" destOrd="0" presId="urn:microsoft.com/office/officeart/2005/8/layout/hierarchy2"/>
    <dgm:cxn modelId="{7FA679DD-EFBE-4993-B960-27ABACDCFB93}" type="presParOf" srcId="{F1ADEAB2-2755-416F-84D2-E639DC080460}" destId="{1FE4F2B8-B81F-43E3-91E2-A10433042223}" srcOrd="1" destOrd="0" presId="urn:microsoft.com/office/officeart/2005/8/layout/hierarchy2"/>
    <dgm:cxn modelId="{2BE454A6-2EDE-4FB0-A92D-38410A792415}" type="presParOf" srcId="{1A5DBAE9-11B6-4C81-A0D4-50A571E70CCB}" destId="{06545B76-A882-407E-8055-1AF294FE88B9}" srcOrd="4" destOrd="0" presId="urn:microsoft.com/office/officeart/2005/8/layout/hierarchy2"/>
    <dgm:cxn modelId="{8F981257-5BCF-453B-B544-3722693A475E}" type="presParOf" srcId="{06545B76-A882-407E-8055-1AF294FE88B9}" destId="{A6FDF219-C3A8-4641-B3FD-E5A80A20BD99}" srcOrd="0" destOrd="0" presId="urn:microsoft.com/office/officeart/2005/8/layout/hierarchy2"/>
    <dgm:cxn modelId="{38F60AF8-7E15-45AD-B227-0A1FFADFF0C9}" type="presParOf" srcId="{1A5DBAE9-11B6-4C81-A0D4-50A571E70CCB}" destId="{DFC8D239-0151-4083-B30C-D3EBA0629D6F}" srcOrd="5" destOrd="0" presId="urn:microsoft.com/office/officeart/2005/8/layout/hierarchy2"/>
    <dgm:cxn modelId="{7E2EE545-70C8-4900-BD79-67085871310E}" type="presParOf" srcId="{DFC8D239-0151-4083-B30C-D3EBA0629D6F}" destId="{9083D921-CB11-4AF2-9878-5DE307B720BE}" srcOrd="0" destOrd="0" presId="urn:microsoft.com/office/officeart/2005/8/layout/hierarchy2"/>
    <dgm:cxn modelId="{62B3EB17-5E10-4C8F-B677-F9D9910CF76C}" type="presParOf" srcId="{DFC8D239-0151-4083-B30C-D3EBA0629D6F}" destId="{3DCFC66E-931B-4470-9FBD-8C802B4CB687}" srcOrd="1" destOrd="0" presId="urn:microsoft.com/office/officeart/2005/8/layout/hierarchy2"/>
    <dgm:cxn modelId="{8A7D87B1-6760-48D9-9305-653238F0A7FF}" type="presParOf" srcId="{1A5DBAE9-11B6-4C81-A0D4-50A571E70CCB}" destId="{E1E134C5-FBBB-4D4E-8EAF-3F278C0CB99C}" srcOrd="6" destOrd="0" presId="urn:microsoft.com/office/officeart/2005/8/layout/hierarchy2"/>
    <dgm:cxn modelId="{FEAE35F1-5E4C-44E6-B79F-EC52EB808DC3}" type="presParOf" srcId="{E1E134C5-FBBB-4D4E-8EAF-3F278C0CB99C}" destId="{C26FA743-C6B1-4F87-A03A-FF79DE329C13}" srcOrd="0" destOrd="0" presId="urn:microsoft.com/office/officeart/2005/8/layout/hierarchy2"/>
    <dgm:cxn modelId="{4929ED33-1A23-4E93-9E7F-2E00CF1AE1E1}" type="presParOf" srcId="{1A5DBAE9-11B6-4C81-A0D4-50A571E70CCB}" destId="{1A58171D-D2E5-4BBA-AE0B-06F93E396D5D}" srcOrd="7" destOrd="0" presId="urn:microsoft.com/office/officeart/2005/8/layout/hierarchy2"/>
    <dgm:cxn modelId="{147A746A-622D-4AE3-A68F-B8E6E37843BD}" type="presParOf" srcId="{1A58171D-D2E5-4BBA-AE0B-06F93E396D5D}" destId="{556DA969-9464-46FC-9ADB-2D45B91A2DC4}" srcOrd="0" destOrd="0" presId="urn:microsoft.com/office/officeart/2005/8/layout/hierarchy2"/>
    <dgm:cxn modelId="{A8CC09E3-2578-4717-BB4D-50D27CF70468}" type="presParOf" srcId="{1A58171D-D2E5-4BBA-AE0B-06F93E396D5D}" destId="{79E99DA1-D8C6-43DA-9951-25D1C98D3155}" srcOrd="1" destOrd="0" presId="urn:microsoft.com/office/officeart/2005/8/layout/hierarchy2"/>
    <dgm:cxn modelId="{9F1601EA-FA5C-4412-8FC9-BF6D399DD40C}" type="presParOf" srcId="{1A5DBAE9-11B6-4C81-A0D4-50A571E70CCB}" destId="{22604426-36C9-4DDD-ABA2-A67A382B6220}" srcOrd="8" destOrd="0" presId="urn:microsoft.com/office/officeart/2005/8/layout/hierarchy2"/>
    <dgm:cxn modelId="{CEA28F31-684A-431B-B4CD-B69C785F340C}" type="presParOf" srcId="{22604426-36C9-4DDD-ABA2-A67A382B6220}" destId="{2411170D-512C-4757-8AB1-DA7426E7C118}" srcOrd="0" destOrd="0" presId="urn:microsoft.com/office/officeart/2005/8/layout/hierarchy2"/>
    <dgm:cxn modelId="{E692BC7E-4F31-46B0-AEC2-3DB3500754A4}" type="presParOf" srcId="{1A5DBAE9-11B6-4C81-A0D4-50A571E70CCB}" destId="{BA4B2E21-EFDC-49D3-91BD-5EF572E4DE5D}" srcOrd="9" destOrd="0" presId="urn:microsoft.com/office/officeart/2005/8/layout/hierarchy2"/>
    <dgm:cxn modelId="{090D1BE3-7123-4C43-8A1F-2AEA30B55A28}" type="presParOf" srcId="{BA4B2E21-EFDC-49D3-91BD-5EF572E4DE5D}" destId="{59A780CC-0BB2-481C-99C0-860BB977B19C}" srcOrd="0" destOrd="0" presId="urn:microsoft.com/office/officeart/2005/8/layout/hierarchy2"/>
    <dgm:cxn modelId="{79B1766A-8DE9-40BC-B62E-6A98F2BC893B}" type="presParOf" srcId="{BA4B2E21-EFDC-49D3-91BD-5EF572E4DE5D}" destId="{B90311B7-C774-4422-A1F1-B8AED6CB0507}" srcOrd="1" destOrd="0" presId="urn:microsoft.com/office/officeart/2005/8/layout/hierarchy2"/>
    <dgm:cxn modelId="{99A79DA2-E708-455D-8C25-951AF968F534}" type="presParOf" srcId="{776C65E3-147A-4AE7-91D0-6CE72E070E05}" destId="{ED8E6068-3BD2-4E93-B7D2-2368EEC75FA3}" srcOrd="1" destOrd="0" presId="urn:microsoft.com/office/officeart/2005/8/layout/hierarchy2"/>
    <dgm:cxn modelId="{CD66E267-44D0-4277-B14B-3E63327FA0F5}" type="presParOf" srcId="{ED8E6068-3BD2-4E93-B7D2-2368EEC75FA3}" destId="{8BFD6A45-E9A1-4563-956E-95F58E31D28E}" srcOrd="0" destOrd="0" presId="urn:microsoft.com/office/officeart/2005/8/layout/hierarchy2"/>
    <dgm:cxn modelId="{90F29B25-60A8-4A10-B4C3-0F68BFD23050}" type="presParOf" srcId="{ED8E6068-3BD2-4E93-B7D2-2368EEC75FA3}" destId="{91162104-2925-4747-A76D-C608E68748A2}" srcOrd="1" destOrd="0" presId="urn:microsoft.com/office/officeart/2005/8/layout/hierarchy2"/>
    <dgm:cxn modelId="{39EA1532-2BBF-4A34-8C04-462A7F461F9D}" type="presParOf" srcId="{776C65E3-147A-4AE7-91D0-6CE72E070E05}" destId="{1C0961BC-6ED3-43FC-9AE1-BF195EBC0DD7}" srcOrd="2" destOrd="0" presId="urn:microsoft.com/office/officeart/2005/8/layout/hierarchy2"/>
    <dgm:cxn modelId="{E4D2002D-00CE-4332-B2D4-FCC888BB6CEE}" type="presParOf" srcId="{1C0961BC-6ED3-43FC-9AE1-BF195EBC0DD7}" destId="{421B4217-5D9B-4C3C-8F7C-65E3CE614987}" srcOrd="0" destOrd="0" presId="urn:microsoft.com/office/officeart/2005/8/layout/hierarchy2"/>
    <dgm:cxn modelId="{6AFABA45-BD40-4D2C-AAB7-2BC4FC22C8D2}" type="presParOf" srcId="{1C0961BC-6ED3-43FC-9AE1-BF195EBC0DD7}" destId="{71887351-B04C-4656-B718-346520B308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/>
      <dgm:spPr/>
      <dgm:t>
        <a:bodyPr/>
        <a:lstStyle/>
        <a:p>
          <a:r>
            <a:rPr lang="fr-FR" dirty="0" smtClean="0"/>
            <a:t>Variance, écart-type</a:t>
          </a:r>
          <a:endParaRPr lang="fr-FR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/>
      <dgm:spPr/>
      <dgm:t>
        <a:bodyPr/>
        <a:lstStyle/>
        <a:p>
          <a:r>
            <a:rPr lang="fr-FR" dirty="0" smtClean="0"/>
            <a:t>Utilisation appropriée:</a:t>
          </a:r>
        </a:p>
        <a:p>
          <a:r>
            <a:rPr lang="fr-FR" dirty="0" smtClean="0"/>
            <a:t>Couple moyenne-écart-type</a:t>
          </a:r>
        </a:p>
        <a:p>
          <a:r>
            <a:rPr lang="fr-FR" dirty="0" smtClean="0"/>
            <a:t>Couple médiane-écart interquartile</a:t>
          </a:r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F3C78445-7A21-45C1-BCD7-E2386F7C41F2}">
      <dgm:prSet/>
      <dgm:spPr/>
      <dgm:t>
        <a:bodyPr/>
        <a:lstStyle/>
        <a:p>
          <a:r>
            <a:rPr lang="fr-FR" dirty="0" smtClean="0"/>
            <a:t>Diagramme en boite</a:t>
          </a:r>
          <a:endParaRPr lang="fr-FR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D4FBA359-D72D-4B62-8D08-D2A9227D5999}">
      <dgm:prSet/>
      <dgm:spPr/>
      <dgm:t>
        <a:bodyPr/>
        <a:lstStyle/>
        <a:p>
          <a:r>
            <a:rPr lang="fr-FR" dirty="0" smtClean="0"/>
            <a:t>Étudier, comparer des séries à l’aide d’une logiciel ou d’une calculatrice</a:t>
          </a:r>
          <a:endParaRPr lang="fr-FR" dirty="0"/>
        </a:p>
      </dgm:t>
    </dgm:pt>
    <dgm:pt modelId="{BD70A821-2FDE-47F3-85CB-160CA564D4F8}" type="sibTrans" cxnId="{82C8B3D7-F2AE-4119-AD90-413F28E95CB8}">
      <dgm:prSet/>
      <dgm:spPr/>
      <dgm:t>
        <a:bodyPr/>
        <a:lstStyle/>
        <a:p>
          <a:endParaRPr lang="fr-FR"/>
        </a:p>
      </dgm:t>
    </dgm:pt>
    <dgm:pt modelId="{D3D18187-B88B-49C2-A866-5DCBEB1E600B}" type="parTrans" cxnId="{82C8B3D7-F2AE-4119-AD90-413F28E95CB8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D79BB635-5D2E-4A02-99AA-0890E934BB98}">
      <dgm:prSet phldrT="[Texte]"/>
      <dgm:spPr/>
      <dgm:t>
        <a:bodyPr/>
        <a:lstStyle/>
        <a:p>
          <a:r>
            <a:rPr lang="fr-FR" dirty="0" smtClean="0"/>
            <a:t>Observation d’exemples d’effets de structure (à l’aide d’un logiciel)</a:t>
          </a:r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F344677-036F-4010-9ACC-1FD1226895C0}" type="parTrans" cxnId="{00D83012-401B-4429-8F2F-5B9174EA30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6844588-DEC4-400A-AA4C-F9FD1D6F8414}">
      <dgm:prSet phldrT="[Texte]"/>
      <dgm:spPr/>
      <dgm:t>
        <a:bodyPr/>
        <a:lstStyle/>
        <a:p>
          <a:r>
            <a:rPr lang="fr-FR" dirty="0" smtClean="0"/>
            <a:t>Caractéristiques déterminées à l’aide d’un logiciel ou d’une calculatrice</a:t>
          </a:r>
          <a:endParaRPr lang="fr-FR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2" custLinFactNeighborX="3665" custLinFactNeighborY="-5786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2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2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2" custLinFactNeighborX="-6660" custLinFactNeighborY="4413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2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2" custLinFactNeighborX="-6660" custLinFactNeighborY="461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99E1E85F-D8CD-43D4-B172-1F0488DC3AD4}" type="pres">
      <dgm:prSet presAssocID="{D3D18187-B88B-49C2-A866-5DCBEB1E600B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F05D044C-FA4C-41C5-94B3-9761A1607805}" type="pres">
      <dgm:prSet presAssocID="{D3D18187-B88B-49C2-A866-5DCBEB1E600B}" presName="connTx" presStyleLbl="parChTrans1D2" presStyleIdx="1" presStyleCnt="2"/>
      <dgm:spPr/>
      <dgm:t>
        <a:bodyPr/>
        <a:lstStyle/>
        <a:p>
          <a:endParaRPr lang="fr-FR"/>
        </a:p>
      </dgm:t>
    </dgm:pt>
    <dgm:pt modelId="{956D71FE-B807-4363-9BED-E10B97D951BD}" type="pres">
      <dgm:prSet presAssocID="{D4FBA359-D72D-4B62-8D08-D2A9227D5999}" presName="root2" presStyleCnt="0"/>
      <dgm:spPr/>
      <dgm:t>
        <a:bodyPr/>
        <a:lstStyle/>
        <a:p>
          <a:endParaRPr lang="fr-FR"/>
        </a:p>
      </dgm:t>
    </dgm:pt>
    <dgm:pt modelId="{64B3D2D5-3DBB-4077-99BB-8904F63E379C}" type="pres">
      <dgm:prSet presAssocID="{D4FBA359-D72D-4B62-8D08-D2A9227D599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403FF4-FA22-4C6A-9784-F16848C90D1F}" type="pres">
      <dgm:prSet presAssocID="{D4FBA359-D72D-4B62-8D08-D2A9227D5999}" presName="level3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2" custLinFactNeighborX="3665" custLinFactNeighborY="-558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</dgm:ptLst>
  <dgm:cxnLst>
    <dgm:cxn modelId="{5B271AA7-6795-459B-8CD4-382B766C3DA3}" type="presOf" srcId="{D79BB635-5D2E-4A02-99AA-0890E934BB98}" destId="{70865B9C-B921-47AD-8C61-0620653CC5E5}" srcOrd="0" destOrd="0" presId="urn:microsoft.com/office/officeart/2005/8/layout/hierarchy2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BFCC79E5-4E08-4EF2-A60E-C7B70E5657AB}" type="presOf" srcId="{B3D3E6D5-E490-4CA8-A8E6-CC9268CF3044}" destId="{75AAC46A-4388-4D97-AAA8-91760A4FACDE}" srcOrd="0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5F740318-426B-4C78-8F06-6DA17000F03C}" type="presOf" srcId="{D3D18187-B88B-49C2-A866-5DCBEB1E600B}" destId="{F05D044C-FA4C-41C5-94B3-9761A1607805}" srcOrd="1" destOrd="0" presId="urn:microsoft.com/office/officeart/2005/8/layout/hierarchy2"/>
    <dgm:cxn modelId="{BB916860-822F-4020-A253-2D8668DF3CB5}" type="presOf" srcId="{E6844588-DEC4-400A-AA4C-F9FD1D6F8414}" destId="{54ECD59D-A252-4167-A90C-578D26EBBA88}" srcOrd="0" destOrd="0" presId="urn:microsoft.com/office/officeart/2005/8/layout/hierarchy2"/>
    <dgm:cxn modelId="{1599A9C6-4248-4AB3-812E-4D18AC67D61A}" type="presOf" srcId="{61B5E8E7-030D-47D9-93C0-2855B5322F93}" destId="{70B3C34C-6E47-4D49-A0F5-B257C8D5F069}" srcOrd="0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82C8B3D7-F2AE-4119-AD90-413F28E95CB8}" srcId="{61B5E8E7-030D-47D9-93C0-2855B5322F93}" destId="{D4FBA359-D72D-4B62-8D08-D2A9227D5999}" srcOrd="1" destOrd="0" parTransId="{D3D18187-B88B-49C2-A866-5DCBEB1E600B}" sibTransId="{BD70A821-2FDE-47F3-85CB-160CA564D4F8}"/>
    <dgm:cxn modelId="{18DEE3B0-7BAD-41D3-81EF-91FA30BBC458}" type="presOf" srcId="{7D6B2102-A752-4E9C-B88A-08E353F94C89}" destId="{FECD3CAD-F8E3-437C-9B47-E958716AB633}" srcOrd="0" destOrd="0" presId="urn:microsoft.com/office/officeart/2005/8/layout/hierarchy2"/>
    <dgm:cxn modelId="{D3725D64-A3B3-4B95-8469-C414E6C5200C}" type="presOf" srcId="{FF344677-036F-4010-9ACC-1FD1226895C0}" destId="{439C2520-20CB-4B78-A094-B73E82B9C8E0}" srcOrd="0" destOrd="0" presId="urn:microsoft.com/office/officeart/2005/8/layout/hierarchy2"/>
    <dgm:cxn modelId="{7067058E-5054-4672-90DA-ECB340FB6768}" type="presOf" srcId="{7D6B2102-A752-4E9C-B88A-08E353F94C89}" destId="{9606019E-2ECB-470C-8809-ACDFE75B3C8C}" srcOrd="1" destOrd="0" presId="urn:microsoft.com/office/officeart/2005/8/layout/hierarchy2"/>
    <dgm:cxn modelId="{6DFF4B75-B791-4DBC-87C1-98B434A9FAF1}" type="presOf" srcId="{D3D18187-B88B-49C2-A866-5DCBEB1E600B}" destId="{99E1E85F-D8CD-43D4-B172-1F0488DC3AD4}" srcOrd="0" destOrd="0" presId="urn:microsoft.com/office/officeart/2005/8/layout/hierarchy2"/>
    <dgm:cxn modelId="{47168E97-0557-47D1-9EB8-EDAC9278D6C6}" type="presOf" srcId="{D4FBA359-D72D-4B62-8D08-D2A9227D5999}" destId="{64B3D2D5-3DBB-4077-99BB-8904F63E379C}" srcOrd="0" destOrd="0" presId="urn:microsoft.com/office/officeart/2005/8/layout/hierarchy2"/>
    <dgm:cxn modelId="{BA894A4F-A9B6-4DDA-BF01-0BD87E2FC7B4}" type="presOf" srcId="{FF344677-036F-4010-9ACC-1FD1226895C0}" destId="{D682B341-7A3E-47B6-B7C0-DACE4A12D16C}" srcOrd="1" destOrd="0" presId="urn:microsoft.com/office/officeart/2005/8/layout/hierarchy2"/>
    <dgm:cxn modelId="{18743F03-A37A-4822-9179-DF0B58FB5A15}" type="presOf" srcId="{F3C78445-7A21-45C1-BCD7-E2386F7C41F2}" destId="{8BFD6A45-E9A1-4563-956E-95F58E31D28E}" srcOrd="0" destOrd="0" presId="urn:microsoft.com/office/officeart/2005/8/layout/hierarchy2"/>
    <dgm:cxn modelId="{A7AA6D3B-EE52-4B3D-B5F1-EB789564993A}" type="presOf" srcId="{EA429E78-3081-40FF-BE6C-6BDF4A45BBB0}" destId="{776C65E3-147A-4AE7-91D0-6CE72E070E05}" srcOrd="0" destOrd="0" presId="urn:microsoft.com/office/officeart/2005/8/layout/hierarchy2"/>
    <dgm:cxn modelId="{A5F643FD-72D0-4CFD-9183-3EED0F935F3D}" type="presOf" srcId="{032116C8-F367-4B5B-A200-3C43A20412A7}" destId="{DA617F8A-8CD5-475A-A9D4-9ABAA4893463}" srcOrd="0" destOrd="0" presId="urn:microsoft.com/office/officeart/2005/8/layout/hierarchy2"/>
    <dgm:cxn modelId="{C461F7E8-66CE-41D0-A71D-D92EE6578A6D}" type="presOf" srcId="{B3D3E6D5-E490-4CA8-A8E6-CC9268CF3044}" destId="{2B08DD95-F632-4742-9110-0118DFACA3D6}" srcOrd="1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C76621BD-70E2-4C13-8474-7A3C21146EC8}" type="presParOf" srcId="{776C65E3-147A-4AE7-91D0-6CE72E070E05}" destId="{C1A496AF-2A05-4AB0-A281-A9709FDCB166}" srcOrd="0" destOrd="0" presId="urn:microsoft.com/office/officeart/2005/8/layout/hierarchy2"/>
    <dgm:cxn modelId="{DDF624C9-C990-4585-AB86-F1E165B7CE64}" type="presParOf" srcId="{C1A496AF-2A05-4AB0-A281-A9709FDCB166}" destId="{70B3C34C-6E47-4D49-A0F5-B257C8D5F069}" srcOrd="0" destOrd="0" presId="urn:microsoft.com/office/officeart/2005/8/layout/hierarchy2"/>
    <dgm:cxn modelId="{335A445B-E3AF-494B-B914-4CF943BF6D73}" type="presParOf" srcId="{C1A496AF-2A05-4AB0-A281-A9709FDCB166}" destId="{1A5DBAE9-11B6-4C81-A0D4-50A571E70CCB}" srcOrd="1" destOrd="0" presId="urn:microsoft.com/office/officeart/2005/8/layout/hierarchy2"/>
    <dgm:cxn modelId="{66BFE6ED-0079-4A29-A5F9-764E4479C838}" type="presParOf" srcId="{1A5DBAE9-11B6-4C81-A0D4-50A571E70CCB}" destId="{75AAC46A-4388-4D97-AAA8-91760A4FACDE}" srcOrd="0" destOrd="0" presId="urn:microsoft.com/office/officeart/2005/8/layout/hierarchy2"/>
    <dgm:cxn modelId="{C4E91754-BC57-499E-BD86-6B22B15E6B9D}" type="presParOf" srcId="{75AAC46A-4388-4D97-AAA8-91760A4FACDE}" destId="{2B08DD95-F632-4742-9110-0118DFACA3D6}" srcOrd="0" destOrd="0" presId="urn:microsoft.com/office/officeart/2005/8/layout/hierarchy2"/>
    <dgm:cxn modelId="{4FD84432-91DC-4AB1-A230-D1EA5FB69391}" type="presParOf" srcId="{1A5DBAE9-11B6-4C81-A0D4-50A571E70CCB}" destId="{4FE0DF65-0E25-47DF-92D4-833C77133E83}" srcOrd="1" destOrd="0" presId="urn:microsoft.com/office/officeart/2005/8/layout/hierarchy2"/>
    <dgm:cxn modelId="{5528E635-D30D-4D4A-A7A4-86DAF0A55C03}" type="presParOf" srcId="{4FE0DF65-0E25-47DF-92D4-833C77133E83}" destId="{DA617F8A-8CD5-475A-A9D4-9ABAA4893463}" srcOrd="0" destOrd="0" presId="urn:microsoft.com/office/officeart/2005/8/layout/hierarchy2"/>
    <dgm:cxn modelId="{4D17184A-988E-4F44-9AEC-A5907D0F15F1}" type="presParOf" srcId="{4FE0DF65-0E25-47DF-92D4-833C77133E83}" destId="{78BF6288-7B77-48B9-9417-00AFD6145BAD}" srcOrd="1" destOrd="0" presId="urn:microsoft.com/office/officeart/2005/8/layout/hierarchy2"/>
    <dgm:cxn modelId="{9650BBB4-3C1E-4980-A061-A267C7B201AB}" type="presParOf" srcId="{78BF6288-7B77-48B9-9417-00AFD6145BAD}" destId="{FECD3CAD-F8E3-437C-9B47-E958716AB633}" srcOrd="0" destOrd="0" presId="urn:microsoft.com/office/officeart/2005/8/layout/hierarchy2"/>
    <dgm:cxn modelId="{0D57C597-C86F-46C0-A6F5-A11CC949171D}" type="presParOf" srcId="{FECD3CAD-F8E3-437C-9B47-E958716AB633}" destId="{9606019E-2ECB-470C-8809-ACDFE75B3C8C}" srcOrd="0" destOrd="0" presId="urn:microsoft.com/office/officeart/2005/8/layout/hierarchy2"/>
    <dgm:cxn modelId="{E754FFA5-8B98-47C0-A8E9-A4CFD1EFA6AB}" type="presParOf" srcId="{78BF6288-7B77-48B9-9417-00AFD6145BAD}" destId="{B85806D6-1545-4A7B-93CD-A847B9B17F00}" srcOrd="1" destOrd="0" presId="urn:microsoft.com/office/officeart/2005/8/layout/hierarchy2"/>
    <dgm:cxn modelId="{F98FB419-78B7-462E-96F8-F21D81FA3C9D}" type="presParOf" srcId="{B85806D6-1545-4A7B-93CD-A847B9B17F00}" destId="{54ECD59D-A252-4167-A90C-578D26EBBA88}" srcOrd="0" destOrd="0" presId="urn:microsoft.com/office/officeart/2005/8/layout/hierarchy2"/>
    <dgm:cxn modelId="{623127B3-FF9A-454D-9B16-B14029BEE7D8}" type="presParOf" srcId="{B85806D6-1545-4A7B-93CD-A847B9B17F00}" destId="{C28815DE-5A3A-437D-8D58-6FCEA6CCB5CE}" srcOrd="1" destOrd="0" presId="urn:microsoft.com/office/officeart/2005/8/layout/hierarchy2"/>
    <dgm:cxn modelId="{1834433B-D7C2-46AE-B2DA-F1EA92B4DB51}" type="presParOf" srcId="{78BF6288-7B77-48B9-9417-00AFD6145BAD}" destId="{439C2520-20CB-4B78-A094-B73E82B9C8E0}" srcOrd="2" destOrd="0" presId="urn:microsoft.com/office/officeart/2005/8/layout/hierarchy2"/>
    <dgm:cxn modelId="{5AF5E06D-2283-43D6-B18D-11EBCB94E596}" type="presParOf" srcId="{439C2520-20CB-4B78-A094-B73E82B9C8E0}" destId="{D682B341-7A3E-47B6-B7C0-DACE4A12D16C}" srcOrd="0" destOrd="0" presId="urn:microsoft.com/office/officeart/2005/8/layout/hierarchy2"/>
    <dgm:cxn modelId="{D779758E-DC27-4885-B4F4-3C963952CC8E}" type="presParOf" srcId="{78BF6288-7B77-48B9-9417-00AFD6145BAD}" destId="{7DFCAFDD-DC8C-4D46-B77F-6EE20D166FE0}" srcOrd="3" destOrd="0" presId="urn:microsoft.com/office/officeart/2005/8/layout/hierarchy2"/>
    <dgm:cxn modelId="{77C4BB1B-C8DD-40DF-9A7E-B047E042D83B}" type="presParOf" srcId="{7DFCAFDD-DC8C-4D46-B77F-6EE20D166FE0}" destId="{70865B9C-B921-47AD-8C61-0620653CC5E5}" srcOrd="0" destOrd="0" presId="urn:microsoft.com/office/officeart/2005/8/layout/hierarchy2"/>
    <dgm:cxn modelId="{CE817ED4-DE63-423D-90C8-7388FB75D900}" type="presParOf" srcId="{7DFCAFDD-DC8C-4D46-B77F-6EE20D166FE0}" destId="{E4DCB058-9ED0-4DEC-A2D7-A9DE066E5CCE}" srcOrd="1" destOrd="0" presId="urn:microsoft.com/office/officeart/2005/8/layout/hierarchy2"/>
    <dgm:cxn modelId="{519F2147-07C3-429B-8053-0B5183F7776E}" type="presParOf" srcId="{1A5DBAE9-11B6-4C81-A0D4-50A571E70CCB}" destId="{99E1E85F-D8CD-43D4-B172-1F0488DC3AD4}" srcOrd="2" destOrd="0" presId="urn:microsoft.com/office/officeart/2005/8/layout/hierarchy2"/>
    <dgm:cxn modelId="{E756A9CD-B1F0-48D0-8E90-0E496C4E0A19}" type="presParOf" srcId="{99E1E85F-D8CD-43D4-B172-1F0488DC3AD4}" destId="{F05D044C-FA4C-41C5-94B3-9761A1607805}" srcOrd="0" destOrd="0" presId="urn:microsoft.com/office/officeart/2005/8/layout/hierarchy2"/>
    <dgm:cxn modelId="{11F14556-7915-4CB0-BA71-6A68C1DA7885}" type="presParOf" srcId="{1A5DBAE9-11B6-4C81-A0D4-50A571E70CCB}" destId="{956D71FE-B807-4363-9BED-E10B97D951BD}" srcOrd="3" destOrd="0" presId="urn:microsoft.com/office/officeart/2005/8/layout/hierarchy2"/>
    <dgm:cxn modelId="{D35D4993-A831-4303-BD0A-7170994198A1}" type="presParOf" srcId="{956D71FE-B807-4363-9BED-E10B97D951BD}" destId="{64B3D2D5-3DBB-4077-99BB-8904F63E379C}" srcOrd="0" destOrd="0" presId="urn:microsoft.com/office/officeart/2005/8/layout/hierarchy2"/>
    <dgm:cxn modelId="{88AA295A-3125-44EE-9A87-8EABF09DE984}" type="presParOf" srcId="{956D71FE-B807-4363-9BED-E10B97D951BD}" destId="{C8403FF4-FA22-4C6A-9784-F16848C90D1F}" srcOrd="1" destOrd="0" presId="urn:microsoft.com/office/officeart/2005/8/layout/hierarchy2"/>
    <dgm:cxn modelId="{63F5404F-B254-4AE1-BD6D-07C71249C437}" type="presParOf" srcId="{776C65E3-147A-4AE7-91D0-6CE72E070E05}" destId="{ED8E6068-3BD2-4E93-B7D2-2368EEC75FA3}" srcOrd="1" destOrd="0" presId="urn:microsoft.com/office/officeart/2005/8/layout/hierarchy2"/>
    <dgm:cxn modelId="{EDFB0EC6-9F96-40FE-B39F-5EB37C79ED9F}" type="presParOf" srcId="{ED8E6068-3BD2-4E93-B7D2-2368EEC75FA3}" destId="{8BFD6A45-E9A1-4563-956E-95F58E31D28E}" srcOrd="0" destOrd="0" presId="urn:microsoft.com/office/officeart/2005/8/layout/hierarchy2"/>
    <dgm:cxn modelId="{E6958679-4D98-49CC-B791-31F24A665AA6}" type="presParOf" srcId="{ED8E6068-3BD2-4E93-B7D2-2368EEC75FA3}" destId="{91162104-2925-4747-A76D-C608E68748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/>
      <dgm:spPr/>
      <dgm:t>
        <a:bodyPr/>
        <a:lstStyle/>
        <a:p>
          <a:r>
            <a:rPr lang="fr-FR" dirty="0" smtClean="0"/>
            <a:t>Variable aléatoire discrète et loi de probabilité</a:t>
          </a:r>
          <a:endParaRPr lang="fr-FR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/>
      <dgm:spPr/>
      <dgm:t>
        <a:bodyPr/>
        <a:lstStyle/>
        <a:p>
          <a:r>
            <a:rPr lang="fr-FR" dirty="0" smtClean="0"/>
            <a:t>Déterminer et exploiter la loi d’une variable aléatoire</a:t>
          </a:r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F3C78445-7A21-45C1-BCD7-E2386F7C41F2}">
      <dgm:prSet/>
      <dgm:spPr/>
      <dgm:t>
        <a:bodyPr/>
        <a:lstStyle/>
        <a:p>
          <a:r>
            <a:rPr lang="fr-FR" dirty="0" smtClean="0"/>
            <a:t>Espérance, variance* et écart-type*</a:t>
          </a:r>
          <a:endParaRPr lang="fr-FR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D4FBA359-D72D-4B62-8D08-D2A9227D5999}">
      <dgm:prSet/>
      <dgm:spPr/>
      <dgm:t>
        <a:bodyPr/>
        <a:lstStyle/>
        <a:p>
          <a:r>
            <a:rPr lang="fr-FR" dirty="0" smtClean="0"/>
            <a:t>Interpréter l’espérance comme valeur moyenne dans le cas d’un grand nombre de répétitions</a:t>
          </a:r>
          <a:endParaRPr lang="fr-FR" dirty="0"/>
        </a:p>
      </dgm:t>
    </dgm:pt>
    <dgm:pt modelId="{BD70A821-2FDE-47F3-85CB-160CA564D4F8}" type="sibTrans" cxnId="{82C8B3D7-F2AE-4119-AD90-413F28E95CB8}">
      <dgm:prSet/>
      <dgm:spPr/>
      <dgm:t>
        <a:bodyPr/>
        <a:lstStyle/>
        <a:p>
          <a:endParaRPr lang="fr-FR"/>
        </a:p>
      </dgm:t>
    </dgm:pt>
    <dgm:pt modelId="{D3D18187-B88B-49C2-A866-5DCBEB1E600B}" type="parTrans" cxnId="{82C8B3D7-F2AE-4119-AD90-413F28E95CB8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D79BB635-5D2E-4A02-99AA-0890E934BB98}">
      <dgm:prSet phldrT="[Texte]"/>
      <dgm:spPr/>
      <dgm:t>
        <a:bodyPr/>
        <a:lstStyle/>
        <a:p>
          <a:r>
            <a:rPr lang="fr-FR" dirty="0" smtClean="0"/>
            <a:t>Détermination à l’aide d’une calculatrice ou d’un logiciel</a:t>
          </a:r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F344677-036F-4010-9ACC-1FD1226895C0}" type="parTrans" cxnId="{00D83012-401B-4429-8F2F-5B9174EA30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6844588-DEC4-400A-AA4C-F9FD1D6F8414}">
      <dgm:prSet phldrT="[Texte]"/>
      <dgm:spPr/>
      <dgm:t>
        <a:bodyPr/>
        <a:lstStyle/>
        <a:p>
          <a:r>
            <a:rPr lang="fr-FR" dirty="0" smtClean="0"/>
            <a:t>Lien avec la moyenne et la variance* d’une série de données</a:t>
          </a:r>
          <a:endParaRPr lang="fr-FR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0B6D00CD-1A85-4B29-AC2B-7F4C60B5AE0D}">
      <dgm:prSet/>
      <dgm:spPr/>
      <dgm:t>
        <a:bodyPr/>
        <a:lstStyle/>
        <a:p>
          <a:r>
            <a:rPr lang="fr-FR" dirty="0" smtClean="0"/>
            <a:t>Deux démonstrations*</a:t>
          </a:r>
          <a:endParaRPr lang="fr-FR" dirty="0"/>
        </a:p>
      </dgm:t>
    </dgm:pt>
    <dgm:pt modelId="{A1C6EFC2-B8FA-4928-BACA-D59D6221D1B5}" type="parTrans" cxnId="{15C7AB11-15FA-4B91-9247-FE40DFFBEE73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34882F7B-B129-4C36-9E8C-643EC4B1C685}" type="sibTrans" cxnId="{15C7AB11-15FA-4B91-9247-FE40DFFBEE73}">
      <dgm:prSet/>
      <dgm:spPr/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2" custLinFactNeighborX="3665" custLinFactNeighborY="-5786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2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3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3" custLinFactNeighborX="-6660" custLinFactNeighborY="4413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3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3" custLinFactNeighborX="-6660" custLinFactNeighborY="461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99E1E85F-D8CD-43D4-B172-1F0488DC3AD4}" type="pres">
      <dgm:prSet presAssocID="{D3D18187-B88B-49C2-A866-5DCBEB1E600B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F05D044C-FA4C-41C5-94B3-9761A1607805}" type="pres">
      <dgm:prSet presAssocID="{D3D18187-B88B-49C2-A866-5DCBEB1E600B}" presName="connTx" presStyleLbl="parChTrans1D2" presStyleIdx="1" presStyleCnt="2"/>
      <dgm:spPr/>
      <dgm:t>
        <a:bodyPr/>
        <a:lstStyle/>
        <a:p>
          <a:endParaRPr lang="fr-FR"/>
        </a:p>
      </dgm:t>
    </dgm:pt>
    <dgm:pt modelId="{956D71FE-B807-4363-9BED-E10B97D951BD}" type="pres">
      <dgm:prSet presAssocID="{D4FBA359-D72D-4B62-8D08-D2A9227D5999}" presName="root2" presStyleCnt="0"/>
      <dgm:spPr/>
      <dgm:t>
        <a:bodyPr/>
        <a:lstStyle/>
        <a:p>
          <a:endParaRPr lang="fr-FR"/>
        </a:p>
      </dgm:t>
    </dgm:pt>
    <dgm:pt modelId="{64B3D2D5-3DBB-4077-99BB-8904F63E379C}" type="pres">
      <dgm:prSet presAssocID="{D4FBA359-D72D-4B62-8D08-D2A9227D599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403FF4-FA22-4C6A-9784-F16848C90D1F}" type="pres">
      <dgm:prSet presAssocID="{D4FBA359-D72D-4B62-8D08-D2A9227D5999}" presName="level3hierChild" presStyleCnt="0"/>
      <dgm:spPr/>
      <dgm:t>
        <a:bodyPr/>
        <a:lstStyle/>
        <a:p>
          <a:endParaRPr lang="fr-FR"/>
        </a:p>
      </dgm:t>
    </dgm:pt>
    <dgm:pt modelId="{98412B48-7DFD-495F-A418-D3F049269692}" type="pres">
      <dgm:prSet presAssocID="{A1C6EFC2-B8FA-4928-BACA-D59D6221D1B5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C5151394-7159-4FA5-A7E4-DB1AC9BDAFE6}" type="pres">
      <dgm:prSet presAssocID="{A1C6EFC2-B8FA-4928-BACA-D59D6221D1B5}" presName="connTx" presStyleLbl="parChTrans1D3" presStyleIdx="2" presStyleCnt="3"/>
      <dgm:spPr/>
      <dgm:t>
        <a:bodyPr/>
        <a:lstStyle/>
        <a:p>
          <a:endParaRPr lang="fr-FR"/>
        </a:p>
      </dgm:t>
    </dgm:pt>
    <dgm:pt modelId="{CCBE34E7-379A-4B11-951F-0EEB256A4ED4}" type="pres">
      <dgm:prSet presAssocID="{0B6D00CD-1A85-4B29-AC2B-7F4C60B5AE0D}" presName="root2" presStyleCnt="0"/>
      <dgm:spPr/>
    </dgm:pt>
    <dgm:pt modelId="{59864549-DA07-4572-9243-22743784A1A7}" type="pres">
      <dgm:prSet presAssocID="{0B6D00CD-1A85-4B29-AC2B-7F4C60B5AE0D}" presName="LevelTwoTextNode" presStyleLbl="node3" presStyleIdx="2" presStyleCnt="3" custLinFactNeighborX="-6660" custLinFactNeighborY="429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2AB30C1-FB60-4A26-8BE2-5EEF6C856C47}" type="pres">
      <dgm:prSet presAssocID="{0B6D00CD-1A85-4B29-AC2B-7F4C60B5AE0D}" presName="level3hierChild" presStyleCnt="0"/>
      <dgm:spPr/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2" custLinFactNeighborX="3665" custLinFactNeighborY="-4939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</dgm:ptLst>
  <dgm:cxnLst>
    <dgm:cxn modelId="{21061176-3343-4114-B31A-A44888B4569B}" type="presOf" srcId="{B3D3E6D5-E490-4CA8-A8E6-CC9268CF3044}" destId="{2B08DD95-F632-4742-9110-0118DFACA3D6}" srcOrd="1" destOrd="0" presId="urn:microsoft.com/office/officeart/2005/8/layout/hierarchy2"/>
    <dgm:cxn modelId="{364F85C3-451A-4D98-811B-4BB90A486E03}" type="presOf" srcId="{A1C6EFC2-B8FA-4928-BACA-D59D6221D1B5}" destId="{C5151394-7159-4FA5-A7E4-DB1AC9BDAFE6}" srcOrd="1" destOrd="0" presId="urn:microsoft.com/office/officeart/2005/8/layout/hierarchy2"/>
    <dgm:cxn modelId="{B1B4C9D2-8361-44E1-86DC-1D81B0F91A4C}" type="presOf" srcId="{E6844588-DEC4-400A-AA4C-F9FD1D6F8414}" destId="{54ECD59D-A252-4167-A90C-578D26EBBA88}" srcOrd="0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8CD381A4-935F-4F31-856F-E8177EFF96C1}" type="presOf" srcId="{7D6B2102-A752-4E9C-B88A-08E353F94C89}" destId="{FECD3CAD-F8E3-437C-9B47-E958716AB633}" srcOrd="0" destOrd="0" presId="urn:microsoft.com/office/officeart/2005/8/layout/hierarchy2"/>
    <dgm:cxn modelId="{01D6C785-F02E-4CEF-A748-9CF32B42636A}" type="presOf" srcId="{F3C78445-7A21-45C1-BCD7-E2386F7C41F2}" destId="{8BFD6A45-E9A1-4563-956E-95F58E31D28E}" srcOrd="0" destOrd="0" presId="urn:microsoft.com/office/officeart/2005/8/layout/hierarchy2"/>
    <dgm:cxn modelId="{7AAA58CA-5215-4A43-A2B7-7C204F507948}" type="presOf" srcId="{032116C8-F367-4B5B-A200-3C43A20412A7}" destId="{DA617F8A-8CD5-475A-A9D4-9ABAA4893463}" srcOrd="0" destOrd="0" presId="urn:microsoft.com/office/officeart/2005/8/layout/hierarchy2"/>
    <dgm:cxn modelId="{44B43734-39E2-4E1E-AECC-00D16E828E80}" type="presOf" srcId="{D4FBA359-D72D-4B62-8D08-D2A9227D5999}" destId="{64B3D2D5-3DBB-4077-99BB-8904F63E379C}" srcOrd="0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82C8B3D7-F2AE-4119-AD90-413F28E95CB8}" srcId="{61B5E8E7-030D-47D9-93C0-2855B5322F93}" destId="{D4FBA359-D72D-4B62-8D08-D2A9227D5999}" srcOrd="1" destOrd="0" parTransId="{D3D18187-B88B-49C2-A866-5DCBEB1E600B}" sibTransId="{BD70A821-2FDE-47F3-85CB-160CA564D4F8}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BC48BBCB-9388-40AE-A83A-455AB4695543}" type="presOf" srcId="{D3D18187-B88B-49C2-A866-5DCBEB1E600B}" destId="{F05D044C-FA4C-41C5-94B3-9761A1607805}" srcOrd="1" destOrd="0" presId="urn:microsoft.com/office/officeart/2005/8/layout/hierarchy2"/>
    <dgm:cxn modelId="{FE30C08C-B3B2-4CFF-AB2D-1DC9F3A27F28}" type="presOf" srcId="{7D6B2102-A752-4E9C-B88A-08E353F94C89}" destId="{9606019E-2ECB-470C-8809-ACDFE75B3C8C}" srcOrd="1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9B9BDF15-FD97-434B-8822-A37482E18830}" type="presOf" srcId="{EA429E78-3081-40FF-BE6C-6BDF4A45BBB0}" destId="{776C65E3-147A-4AE7-91D0-6CE72E070E05}" srcOrd="0" destOrd="0" presId="urn:microsoft.com/office/officeart/2005/8/layout/hierarchy2"/>
    <dgm:cxn modelId="{E359A86B-C68D-4BE9-B00F-F806A5B50748}" type="presOf" srcId="{A1C6EFC2-B8FA-4928-BACA-D59D6221D1B5}" destId="{98412B48-7DFD-495F-A418-D3F049269692}" srcOrd="0" destOrd="0" presId="urn:microsoft.com/office/officeart/2005/8/layout/hierarchy2"/>
    <dgm:cxn modelId="{50C63C62-9D4F-4F01-9B28-F323999FE037}" type="presOf" srcId="{0B6D00CD-1A85-4B29-AC2B-7F4C60B5AE0D}" destId="{59864549-DA07-4572-9243-22743784A1A7}" srcOrd="0" destOrd="0" presId="urn:microsoft.com/office/officeart/2005/8/layout/hierarchy2"/>
    <dgm:cxn modelId="{AC88E92F-98BF-4A2B-A1E8-0CF14CA6390D}" type="presOf" srcId="{D79BB635-5D2E-4A02-99AA-0890E934BB98}" destId="{70865B9C-B921-47AD-8C61-0620653CC5E5}" srcOrd="0" destOrd="0" presId="urn:microsoft.com/office/officeart/2005/8/layout/hierarchy2"/>
    <dgm:cxn modelId="{15C7AB11-15FA-4B91-9247-FE40DFFBEE73}" srcId="{D4FBA359-D72D-4B62-8D08-D2A9227D5999}" destId="{0B6D00CD-1A85-4B29-AC2B-7F4C60B5AE0D}" srcOrd="0" destOrd="0" parTransId="{A1C6EFC2-B8FA-4928-BACA-D59D6221D1B5}" sibTransId="{34882F7B-B129-4C36-9E8C-643EC4B1C685}"/>
    <dgm:cxn modelId="{0F996BCA-29C3-49F2-9F87-75FBB54C871A}" type="presOf" srcId="{FF344677-036F-4010-9ACC-1FD1226895C0}" destId="{D682B341-7A3E-47B6-B7C0-DACE4A12D16C}" srcOrd="1" destOrd="0" presId="urn:microsoft.com/office/officeart/2005/8/layout/hierarchy2"/>
    <dgm:cxn modelId="{524EDEF8-56D0-4CC7-BCA6-62DB0A496768}" type="presOf" srcId="{D3D18187-B88B-49C2-A866-5DCBEB1E600B}" destId="{99E1E85F-D8CD-43D4-B172-1F0488DC3AD4}" srcOrd="0" destOrd="0" presId="urn:microsoft.com/office/officeart/2005/8/layout/hierarchy2"/>
    <dgm:cxn modelId="{F91A3F5E-A147-4500-A5CB-0ED0E8E95571}" type="presOf" srcId="{FF344677-036F-4010-9ACC-1FD1226895C0}" destId="{439C2520-20CB-4B78-A094-B73E82B9C8E0}" srcOrd="0" destOrd="0" presId="urn:microsoft.com/office/officeart/2005/8/layout/hierarchy2"/>
    <dgm:cxn modelId="{8446D5A8-98ED-44DA-810F-D421D121F25D}" type="presOf" srcId="{B3D3E6D5-E490-4CA8-A8E6-CC9268CF3044}" destId="{75AAC46A-4388-4D97-AAA8-91760A4FACDE}" srcOrd="0" destOrd="0" presId="urn:microsoft.com/office/officeart/2005/8/layout/hierarchy2"/>
    <dgm:cxn modelId="{454DEA28-BEEF-4FDA-833E-F206919DBADD}" type="presOf" srcId="{61B5E8E7-030D-47D9-93C0-2855B5322F93}" destId="{70B3C34C-6E47-4D49-A0F5-B257C8D5F069}" srcOrd="0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12537C53-FD44-45EC-B03E-560FD6911C32}" type="presParOf" srcId="{776C65E3-147A-4AE7-91D0-6CE72E070E05}" destId="{C1A496AF-2A05-4AB0-A281-A9709FDCB166}" srcOrd="0" destOrd="0" presId="urn:microsoft.com/office/officeart/2005/8/layout/hierarchy2"/>
    <dgm:cxn modelId="{A766BFF5-136A-4B62-B516-C2736F078268}" type="presParOf" srcId="{C1A496AF-2A05-4AB0-A281-A9709FDCB166}" destId="{70B3C34C-6E47-4D49-A0F5-B257C8D5F069}" srcOrd="0" destOrd="0" presId="urn:microsoft.com/office/officeart/2005/8/layout/hierarchy2"/>
    <dgm:cxn modelId="{17DB8C0E-82F4-45C3-9168-556AFB5963F5}" type="presParOf" srcId="{C1A496AF-2A05-4AB0-A281-A9709FDCB166}" destId="{1A5DBAE9-11B6-4C81-A0D4-50A571E70CCB}" srcOrd="1" destOrd="0" presId="urn:microsoft.com/office/officeart/2005/8/layout/hierarchy2"/>
    <dgm:cxn modelId="{F911FB17-A804-4007-AC36-AA39CA3FD2A7}" type="presParOf" srcId="{1A5DBAE9-11B6-4C81-A0D4-50A571E70CCB}" destId="{75AAC46A-4388-4D97-AAA8-91760A4FACDE}" srcOrd="0" destOrd="0" presId="urn:microsoft.com/office/officeart/2005/8/layout/hierarchy2"/>
    <dgm:cxn modelId="{92B53305-38DA-4CFC-BEB3-F4528010EA3F}" type="presParOf" srcId="{75AAC46A-4388-4D97-AAA8-91760A4FACDE}" destId="{2B08DD95-F632-4742-9110-0118DFACA3D6}" srcOrd="0" destOrd="0" presId="urn:microsoft.com/office/officeart/2005/8/layout/hierarchy2"/>
    <dgm:cxn modelId="{965335FF-DF7C-4522-991C-9A085B28690C}" type="presParOf" srcId="{1A5DBAE9-11B6-4C81-A0D4-50A571E70CCB}" destId="{4FE0DF65-0E25-47DF-92D4-833C77133E83}" srcOrd="1" destOrd="0" presId="urn:microsoft.com/office/officeart/2005/8/layout/hierarchy2"/>
    <dgm:cxn modelId="{4689BAE1-7788-490E-9587-D66D11AFCC22}" type="presParOf" srcId="{4FE0DF65-0E25-47DF-92D4-833C77133E83}" destId="{DA617F8A-8CD5-475A-A9D4-9ABAA4893463}" srcOrd="0" destOrd="0" presId="urn:microsoft.com/office/officeart/2005/8/layout/hierarchy2"/>
    <dgm:cxn modelId="{992D1DA0-333C-4CB4-B293-5B42DEC0850C}" type="presParOf" srcId="{4FE0DF65-0E25-47DF-92D4-833C77133E83}" destId="{78BF6288-7B77-48B9-9417-00AFD6145BAD}" srcOrd="1" destOrd="0" presId="urn:microsoft.com/office/officeart/2005/8/layout/hierarchy2"/>
    <dgm:cxn modelId="{25111D4E-50CD-4C45-8BC0-757972FC253C}" type="presParOf" srcId="{78BF6288-7B77-48B9-9417-00AFD6145BAD}" destId="{FECD3CAD-F8E3-437C-9B47-E958716AB633}" srcOrd="0" destOrd="0" presId="urn:microsoft.com/office/officeart/2005/8/layout/hierarchy2"/>
    <dgm:cxn modelId="{C54627EF-83D0-42F8-BCC3-68941EB11481}" type="presParOf" srcId="{FECD3CAD-F8E3-437C-9B47-E958716AB633}" destId="{9606019E-2ECB-470C-8809-ACDFE75B3C8C}" srcOrd="0" destOrd="0" presId="urn:microsoft.com/office/officeart/2005/8/layout/hierarchy2"/>
    <dgm:cxn modelId="{653E4F91-E100-4408-BCBA-73CC52AB8114}" type="presParOf" srcId="{78BF6288-7B77-48B9-9417-00AFD6145BAD}" destId="{B85806D6-1545-4A7B-93CD-A847B9B17F00}" srcOrd="1" destOrd="0" presId="urn:microsoft.com/office/officeart/2005/8/layout/hierarchy2"/>
    <dgm:cxn modelId="{C3C48FEA-D27E-4625-9A92-D5BF1FA9573A}" type="presParOf" srcId="{B85806D6-1545-4A7B-93CD-A847B9B17F00}" destId="{54ECD59D-A252-4167-A90C-578D26EBBA88}" srcOrd="0" destOrd="0" presId="urn:microsoft.com/office/officeart/2005/8/layout/hierarchy2"/>
    <dgm:cxn modelId="{708C2884-B57E-49A2-B967-9905D4B3C093}" type="presParOf" srcId="{B85806D6-1545-4A7B-93CD-A847B9B17F00}" destId="{C28815DE-5A3A-437D-8D58-6FCEA6CCB5CE}" srcOrd="1" destOrd="0" presId="urn:microsoft.com/office/officeart/2005/8/layout/hierarchy2"/>
    <dgm:cxn modelId="{356EEFE7-68F0-49AC-9EE8-1259D5E5BD27}" type="presParOf" srcId="{78BF6288-7B77-48B9-9417-00AFD6145BAD}" destId="{439C2520-20CB-4B78-A094-B73E82B9C8E0}" srcOrd="2" destOrd="0" presId="urn:microsoft.com/office/officeart/2005/8/layout/hierarchy2"/>
    <dgm:cxn modelId="{6F253FC1-E33A-4360-9597-A28B4D0186A2}" type="presParOf" srcId="{439C2520-20CB-4B78-A094-B73E82B9C8E0}" destId="{D682B341-7A3E-47B6-B7C0-DACE4A12D16C}" srcOrd="0" destOrd="0" presId="urn:microsoft.com/office/officeart/2005/8/layout/hierarchy2"/>
    <dgm:cxn modelId="{3D398CF6-3B1D-42AB-B66F-DD953B032CA5}" type="presParOf" srcId="{78BF6288-7B77-48B9-9417-00AFD6145BAD}" destId="{7DFCAFDD-DC8C-4D46-B77F-6EE20D166FE0}" srcOrd="3" destOrd="0" presId="urn:microsoft.com/office/officeart/2005/8/layout/hierarchy2"/>
    <dgm:cxn modelId="{6ECF3CC9-0D8D-4D56-9BA6-D06FE024D844}" type="presParOf" srcId="{7DFCAFDD-DC8C-4D46-B77F-6EE20D166FE0}" destId="{70865B9C-B921-47AD-8C61-0620653CC5E5}" srcOrd="0" destOrd="0" presId="urn:microsoft.com/office/officeart/2005/8/layout/hierarchy2"/>
    <dgm:cxn modelId="{743620F8-926D-48EF-9BF8-30C339A6A349}" type="presParOf" srcId="{7DFCAFDD-DC8C-4D46-B77F-6EE20D166FE0}" destId="{E4DCB058-9ED0-4DEC-A2D7-A9DE066E5CCE}" srcOrd="1" destOrd="0" presId="urn:microsoft.com/office/officeart/2005/8/layout/hierarchy2"/>
    <dgm:cxn modelId="{AC95A3DB-4DBB-44C4-BA33-8C2E2B49B61B}" type="presParOf" srcId="{1A5DBAE9-11B6-4C81-A0D4-50A571E70CCB}" destId="{99E1E85F-D8CD-43D4-B172-1F0488DC3AD4}" srcOrd="2" destOrd="0" presId="urn:microsoft.com/office/officeart/2005/8/layout/hierarchy2"/>
    <dgm:cxn modelId="{BDE24056-7A5D-48B1-9290-F712BA1A92E5}" type="presParOf" srcId="{99E1E85F-D8CD-43D4-B172-1F0488DC3AD4}" destId="{F05D044C-FA4C-41C5-94B3-9761A1607805}" srcOrd="0" destOrd="0" presId="urn:microsoft.com/office/officeart/2005/8/layout/hierarchy2"/>
    <dgm:cxn modelId="{494F0424-611E-40B7-ABB9-602AA393CD92}" type="presParOf" srcId="{1A5DBAE9-11B6-4C81-A0D4-50A571E70CCB}" destId="{956D71FE-B807-4363-9BED-E10B97D951BD}" srcOrd="3" destOrd="0" presId="urn:microsoft.com/office/officeart/2005/8/layout/hierarchy2"/>
    <dgm:cxn modelId="{E6881F45-B193-4EBB-AC14-867DAFE6113E}" type="presParOf" srcId="{956D71FE-B807-4363-9BED-E10B97D951BD}" destId="{64B3D2D5-3DBB-4077-99BB-8904F63E379C}" srcOrd="0" destOrd="0" presId="urn:microsoft.com/office/officeart/2005/8/layout/hierarchy2"/>
    <dgm:cxn modelId="{07D9C157-7B8D-4F12-9B11-B6B3AC70A558}" type="presParOf" srcId="{956D71FE-B807-4363-9BED-E10B97D951BD}" destId="{C8403FF4-FA22-4C6A-9784-F16848C90D1F}" srcOrd="1" destOrd="0" presId="urn:microsoft.com/office/officeart/2005/8/layout/hierarchy2"/>
    <dgm:cxn modelId="{B183F002-3A26-496B-B862-7FBA882414BE}" type="presParOf" srcId="{C8403FF4-FA22-4C6A-9784-F16848C90D1F}" destId="{98412B48-7DFD-495F-A418-D3F049269692}" srcOrd="0" destOrd="0" presId="urn:microsoft.com/office/officeart/2005/8/layout/hierarchy2"/>
    <dgm:cxn modelId="{59B2242E-6E64-4010-9DE5-30F9302A096D}" type="presParOf" srcId="{98412B48-7DFD-495F-A418-D3F049269692}" destId="{C5151394-7159-4FA5-A7E4-DB1AC9BDAFE6}" srcOrd="0" destOrd="0" presId="urn:microsoft.com/office/officeart/2005/8/layout/hierarchy2"/>
    <dgm:cxn modelId="{38E4157F-45A7-4AD7-B603-16829D8DEBFF}" type="presParOf" srcId="{C8403FF4-FA22-4C6A-9784-F16848C90D1F}" destId="{CCBE34E7-379A-4B11-951F-0EEB256A4ED4}" srcOrd="1" destOrd="0" presId="urn:microsoft.com/office/officeart/2005/8/layout/hierarchy2"/>
    <dgm:cxn modelId="{01F287DC-1DF3-4748-8272-6957D436E94B}" type="presParOf" srcId="{CCBE34E7-379A-4B11-951F-0EEB256A4ED4}" destId="{59864549-DA07-4572-9243-22743784A1A7}" srcOrd="0" destOrd="0" presId="urn:microsoft.com/office/officeart/2005/8/layout/hierarchy2"/>
    <dgm:cxn modelId="{6D1580E2-1BFC-43DA-81D1-80EB782FAEA9}" type="presParOf" srcId="{CCBE34E7-379A-4B11-951F-0EEB256A4ED4}" destId="{92AB30C1-FB60-4A26-8BE2-5EEF6C856C47}" srcOrd="1" destOrd="0" presId="urn:microsoft.com/office/officeart/2005/8/layout/hierarchy2"/>
    <dgm:cxn modelId="{45890C59-35FF-4C04-9576-359D5B60A16F}" type="presParOf" srcId="{776C65E3-147A-4AE7-91D0-6CE72E070E05}" destId="{ED8E6068-3BD2-4E93-B7D2-2368EEC75FA3}" srcOrd="1" destOrd="0" presId="urn:microsoft.com/office/officeart/2005/8/layout/hierarchy2"/>
    <dgm:cxn modelId="{C485A25B-F424-4ADE-8313-0DE4816A0763}" type="presParOf" srcId="{ED8E6068-3BD2-4E93-B7D2-2368EEC75FA3}" destId="{8BFD6A45-E9A1-4563-956E-95F58E31D28E}" srcOrd="0" destOrd="0" presId="urn:microsoft.com/office/officeart/2005/8/layout/hierarchy2"/>
    <dgm:cxn modelId="{3923AC09-7C5A-4305-A309-48C1C247B3E7}" type="presParOf" srcId="{ED8E6068-3BD2-4E93-B7D2-2368EEC75FA3}" destId="{91162104-2925-4747-A76D-C608E68748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2000" dirty="0" smtClean="0"/>
            <a:t>Répétition d’expériences identiques indépendantes (2 ou 3 issues)</a:t>
          </a:r>
          <a:endParaRPr lang="fr-FR" sz="20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D79BB635-5D2E-4A02-99AA-0890E934BB98}">
      <dgm:prSet phldrT="[Texte]"/>
      <dgm:spPr/>
      <dgm:t>
        <a:bodyPr/>
        <a:lstStyle/>
        <a:p>
          <a:r>
            <a:rPr lang="fr-FR" b="1" dirty="0" smtClean="0"/>
            <a:t>Probabilité conditionnelle: hors-programme</a:t>
          </a:r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F344677-036F-4010-9ACC-1FD1226895C0}" type="parTrans" cxnId="{00D83012-401B-4429-8F2F-5B9174EA30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6844588-DEC4-400A-AA4C-F9FD1D6F8414}">
      <dgm:prSet phldrT="[Texte]" custT="1"/>
      <dgm:spPr/>
      <dgm:t>
        <a:bodyPr/>
        <a:lstStyle/>
        <a:p>
          <a:r>
            <a:rPr lang="fr-FR" sz="2000" dirty="0" smtClean="0"/>
            <a:t>Probabilité d’une liste de résultats=produit des probabilités de chaque résultat</a:t>
          </a:r>
          <a:endParaRPr lang="fr-FR" sz="2000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0BF8BDAB-D759-4513-B09B-43E91BA45683}">
      <dgm:prSet custT="1"/>
      <dgm:spPr/>
      <dgm:t>
        <a:bodyPr/>
        <a:lstStyle/>
        <a:p>
          <a:r>
            <a:rPr lang="fr-FR" sz="2000" dirty="0" smtClean="0"/>
            <a:t>Représentation par un arbre pondéré</a:t>
          </a:r>
          <a:endParaRPr lang="fr-FR" sz="2000" dirty="0"/>
        </a:p>
      </dgm:t>
    </dgm:pt>
    <dgm:pt modelId="{64665ABF-2BA8-45D5-B5A3-47BCC4C31D62}" type="parTrans" cxnId="{19ED0F50-04F9-42CF-8353-97BCD280B109}">
      <dgm:prSet/>
      <dgm:spPr/>
      <dgm:t>
        <a:bodyPr/>
        <a:lstStyle/>
        <a:p>
          <a:endParaRPr lang="fr-FR"/>
        </a:p>
      </dgm:t>
    </dgm:pt>
    <dgm:pt modelId="{11D53183-B509-49CC-B4AB-5C8C423D879D}" type="sibTrans" cxnId="{19ED0F50-04F9-42CF-8353-97BCD280B109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2000" dirty="0" smtClean="0"/>
            <a:t>Utilisation d’un arbre pour déterminer une loi</a:t>
          </a:r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1" custScaleX="121000" custScaleY="121000" custLinFactNeighborX="3665" custLinFactNeighborY="-5786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2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2" custLinFactNeighborX="-3122" custLinFactNeighborY="7485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2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2" custScaleX="125967" custScaleY="122862" custLinFactNeighborX="-6660" custLinFactNeighborY="1164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2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2" custLinFactNeighborX="-6660" custLinFactNeighborY="136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6C0D68CA-3A09-47D4-9DAE-8ABC2109566A}" type="pres">
      <dgm:prSet presAssocID="{64665ABF-2BA8-45D5-B5A3-47BCC4C31D62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113D560F-B05C-4C7A-B8EF-ED7C2CDED29A}" type="pres">
      <dgm:prSet presAssocID="{64665ABF-2BA8-45D5-B5A3-47BCC4C31D62}" presName="connTx" presStyleLbl="parChTrans1D2" presStyleIdx="1" presStyleCnt="2"/>
      <dgm:spPr/>
      <dgm:t>
        <a:bodyPr/>
        <a:lstStyle/>
        <a:p>
          <a:endParaRPr lang="fr-FR"/>
        </a:p>
      </dgm:t>
    </dgm:pt>
    <dgm:pt modelId="{AD41FB68-0020-4F4A-BDA9-B35DA4287811}" type="pres">
      <dgm:prSet presAssocID="{0BF8BDAB-D759-4513-B09B-43E91BA45683}" presName="root2" presStyleCnt="0"/>
      <dgm:spPr/>
    </dgm:pt>
    <dgm:pt modelId="{8C641E11-05AF-4092-B62A-EBF65BF3C1FC}" type="pres">
      <dgm:prSet presAssocID="{0BF8BDAB-D759-4513-B09B-43E91BA45683}" presName="LevelTwoTextNode" presStyleLbl="node2" presStyleIdx="1" presStyleCnt="2" custLinFactY="-100000" custLinFactNeighborX="-6371" custLinFactNeighborY="-12209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0C21598-FAC8-4080-949A-2F64DD729442}" type="pres">
      <dgm:prSet presAssocID="{0BF8BDAB-D759-4513-B09B-43E91BA45683}" presName="level3hierChild" presStyleCnt="0"/>
      <dgm:spPr/>
    </dgm:pt>
  </dgm:ptLst>
  <dgm:cxnLst>
    <dgm:cxn modelId="{9972F6AE-41DD-471C-BAFA-B1AB16540C27}" type="presOf" srcId="{7D6B2102-A752-4E9C-B88A-08E353F94C89}" destId="{FECD3CAD-F8E3-437C-9B47-E958716AB633}" srcOrd="0" destOrd="0" presId="urn:microsoft.com/office/officeart/2005/8/layout/hierarchy2"/>
    <dgm:cxn modelId="{4E6E4CC5-0811-4BC4-B2BF-E7C102E286E7}" type="presOf" srcId="{E6844588-DEC4-400A-AA4C-F9FD1D6F8414}" destId="{54ECD59D-A252-4167-A90C-578D26EBBA88}" srcOrd="0" destOrd="0" presId="urn:microsoft.com/office/officeart/2005/8/layout/hierarchy2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F684FAAF-5216-44CB-AB74-4C3084DE8897}" type="presOf" srcId="{B3D3E6D5-E490-4CA8-A8E6-CC9268CF3044}" destId="{75AAC46A-4388-4D97-AAA8-91760A4FACDE}" srcOrd="0" destOrd="0" presId="urn:microsoft.com/office/officeart/2005/8/layout/hierarchy2"/>
    <dgm:cxn modelId="{1CE4038E-25AD-4BDB-AB64-F36F9AC42FEF}" type="presOf" srcId="{0BF8BDAB-D759-4513-B09B-43E91BA45683}" destId="{8C641E11-05AF-4092-B62A-EBF65BF3C1FC}" srcOrd="0" destOrd="0" presId="urn:microsoft.com/office/officeart/2005/8/layout/hierarchy2"/>
    <dgm:cxn modelId="{C4ABD28F-8F2D-409F-83F0-AAC21241EDFC}" type="presOf" srcId="{7D6B2102-A752-4E9C-B88A-08E353F94C89}" destId="{9606019E-2ECB-470C-8809-ACDFE75B3C8C}" srcOrd="1" destOrd="0" presId="urn:microsoft.com/office/officeart/2005/8/layout/hierarchy2"/>
    <dgm:cxn modelId="{EDDCE256-4B38-4050-9B64-8890F1C8B6D8}" type="presOf" srcId="{FF344677-036F-4010-9ACC-1FD1226895C0}" destId="{D682B341-7A3E-47B6-B7C0-DACE4A12D16C}" srcOrd="1" destOrd="0" presId="urn:microsoft.com/office/officeart/2005/8/layout/hierarchy2"/>
    <dgm:cxn modelId="{70408CB6-DA82-4880-90E1-4FD91E6D64E7}" type="presOf" srcId="{032116C8-F367-4B5B-A200-3C43A20412A7}" destId="{DA617F8A-8CD5-475A-A9D4-9ABAA4893463}" srcOrd="0" destOrd="0" presId="urn:microsoft.com/office/officeart/2005/8/layout/hierarchy2"/>
    <dgm:cxn modelId="{19ED0F50-04F9-42CF-8353-97BCD280B109}" srcId="{61B5E8E7-030D-47D9-93C0-2855B5322F93}" destId="{0BF8BDAB-D759-4513-B09B-43E91BA45683}" srcOrd="1" destOrd="0" parTransId="{64665ABF-2BA8-45D5-B5A3-47BCC4C31D62}" sibTransId="{11D53183-B509-49CC-B4AB-5C8C423D879D}"/>
    <dgm:cxn modelId="{C3232FB8-6B85-4281-AF24-0A48F8AB3706}" type="presOf" srcId="{D79BB635-5D2E-4A02-99AA-0890E934BB98}" destId="{70865B9C-B921-47AD-8C61-0620653CC5E5}" srcOrd="0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34479CD4-CD6D-4837-B1EE-B3ACB9A24DB8}" type="presOf" srcId="{64665ABF-2BA8-45D5-B5A3-47BCC4C31D62}" destId="{113D560F-B05C-4C7A-B8EF-ED7C2CDED29A}" srcOrd="1" destOrd="0" presId="urn:microsoft.com/office/officeart/2005/8/layout/hierarchy2"/>
    <dgm:cxn modelId="{416B22F9-3D44-43E3-8846-65963E6CA2E2}" type="presOf" srcId="{B3D3E6D5-E490-4CA8-A8E6-CC9268CF3044}" destId="{2B08DD95-F632-4742-9110-0118DFACA3D6}" srcOrd="1" destOrd="0" presId="urn:microsoft.com/office/officeart/2005/8/layout/hierarchy2"/>
    <dgm:cxn modelId="{6E8EF7D7-F538-4AE6-87E6-1FA2ACD3B937}" type="presOf" srcId="{FF344677-036F-4010-9ACC-1FD1226895C0}" destId="{439C2520-20CB-4B78-A094-B73E82B9C8E0}" srcOrd="0" destOrd="0" presId="urn:microsoft.com/office/officeart/2005/8/layout/hierarchy2"/>
    <dgm:cxn modelId="{7AEEA06C-A36F-4E71-837B-9C888ED86306}" type="presOf" srcId="{64665ABF-2BA8-45D5-B5A3-47BCC4C31D62}" destId="{6C0D68CA-3A09-47D4-9DAE-8ABC2109566A}" srcOrd="0" destOrd="0" presId="urn:microsoft.com/office/officeart/2005/8/layout/hierarchy2"/>
    <dgm:cxn modelId="{14CCD634-DCBF-4A4B-8C06-A0BD97A8F40E}" type="presOf" srcId="{EA429E78-3081-40FF-BE6C-6BDF4A45BBB0}" destId="{776C65E3-147A-4AE7-91D0-6CE72E070E05}" srcOrd="0" destOrd="0" presId="urn:microsoft.com/office/officeart/2005/8/layout/hierarchy2"/>
    <dgm:cxn modelId="{B4C8E791-DA12-4C2D-9B73-A41E5E1FE669}" type="presOf" srcId="{61B5E8E7-030D-47D9-93C0-2855B5322F93}" destId="{70B3C34C-6E47-4D49-A0F5-B257C8D5F069}" srcOrd="0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04809DE4-F3F1-42F0-845C-2A6E2BCFAD6D}" type="presParOf" srcId="{776C65E3-147A-4AE7-91D0-6CE72E070E05}" destId="{C1A496AF-2A05-4AB0-A281-A9709FDCB166}" srcOrd="0" destOrd="0" presId="urn:microsoft.com/office/officeart/2005/8/layout/hierarchy2"/>
    <dgm:cxn modelId="{AFC32C27-2D07-4370-9244-3FFB4AABD2AD}" type="presParOf" srcId="{C1A496AF-2A05-4AB0-A281-A9709FDCB166}" destId="{70B3C34C-6E47-4D49-A0F5-B257C8D5F069}" srcOrd="0" destOrd="0" presId="urn:microsoft.com/office/officeart/2005/8/layout/hierarchy2"/>
    <dgm:cxn modelId="{B77339A5-6CFB-4E46-94D7-A37FF33EBB46}" type="presParOf" srcId="{C1A496AF-2A05-4AB0-A281-A9709FDCB166}" destId="{1A5DBAE9-11B6-4C81-A0D4-50A571E70CCB}" srcOrd="1" destOrd="0" presId="urn:microsoft.com/office/officeart/2005/8/layout/hierarchy2"/>
    <dgm:cxn modelId="{AB9DE47B-F402-42FD-940A-7130B2B79C9B}" type="presParOf" srcId="{1A5DBAE9-11B6-4C81-A0D4-50A571E70CCB}" destId="{75AAC46A-4388-4D97-AAA8-91760A4FACDE}" srcOrd="0" destOrd="0" presId="urn:microsoft.com/office/officeart/2005/8/layout/hierarchy2"/>
    <dgm:cxn modelId="{B9B04211-50CB-4F2A-8F44-2D8C51D024F0}" type="presParOf" srcId="{75AAC46A-4388-4D97-AAA8-91760A4FACDE}" destId="{2B08DD95-F632-4742-9110-0118DFACA3D6}" srcOrd="0" destOrd="0" presId="urn:microsoft.com/office/officeart/2005/8/layout/hierarchy2"/>
    <dgm:cxn modelId="{7AFCE884-110D-4867-AFD3-17FC3F04F31B}" type="presParOf" srcId="{1A5DBAE9-11B6-4C81-A0D4-50A571E70CCB}" destId="{4FE0DF65-0E25-47DF-92D4-833C77133E83}" srcOrd="1" destOrd="0" presId="urn:microsoft.com/office/officeart/2005/8/layout/hierarchy2"/>
    <dgm:cxn modelId="{0DDFBFAE-6075-450C-851C-4051BEE95763}" type="presParOf" srcId="{4FE0DF65-0E25-47DF-92D4-833C77133E83}" destId="{DA617F8A-8CD5-475A-A9D4-9ABAA4893463}" srcOrd="0" destOrd="0" presId="urn:microsoft.com/office/officeart/2005/8/layout/hierarchy2"/>
    <dgm:cxn modelId="{A40ACC22-944E-400B-AA6E-543B4DF93375}" type="presParOf" srcId="{4FE0DF65-0E25-47DF-92D4-833C77133E83}" destId="{78BF6288-7B77-48B9-9417-00AFD6145BAD}" srcOrd="1" destOrd="0" presId="urn:microsoft.com/office/officeart/2005/8/layout/hierarchy2"/>
    <dgm:cxn modelId="{E6B56723-689C-40F8-82E9-BD84A8F563BD}" type="presParOf" srcId="{78BF6288-7B77-48B9-9417-00AFD6145BAD}" destId="{FECD3CAD-F8E3-437C-9B47-E958716AB633}" srcOrd="0" destOrd="0" presId="urn:microsoft.com/office/officeart/2005/8/layout/hierarchy2"/>
    <dgm:cxn modelId="{81192316-116A-4F4F-AAA0-8C758D7CD26B}" type="presParOf" srcId="{FECD3CAD-F8E3-437C-9B47-E958716AB633}" destId="{9606019E-2ECB-470C-8809-ACDFE75B3C8C}" srcOrd="0" destOrd="0" presId="urn:microsoft.com/office/officeart/2005/8/layout/hierarchy2"/>
    <dgm:cxn modelId="{4E0D9B65-5CB6-4336-BE9E-78E1FB754FDE}" type="presParOf" srcId="{78BF6288-7B77-48B9-9417-00AFD6145BAD}" destId="{B85806D6-1545-4A7B-93CD-A847B9B17F00}" srcOrd="1" destOrd="0" presId="urn:microsoft.com/office/officeart/2005/8/layout/hierarchy2"/>
    <dgm:cxn modelId="{F94E6213-0365-41BF-B0A2-0FC8F72F61FD}" type="presParOf" srcId="{B85806D6-1545-4A7B-93CD-A847B9B17F00}" destId="{54ECD59D-A252-4167-A90C-578D26EBBA88}" srcOrd="0" destOrd="0" presId="urn:microsoft.com/office/officeart/2005/8/layout/hierarchy2"/>
    <dgm:cxn modelId="{8E370205-14AF-4386-8718-ACADDA6E4308}" type="presParOf" srcId="{B85806D6-1545-4A7B-93CD-A847B9B17F00}" destId="{C28815DE-5A3A-437D-8D58-6FCEA6CCB5CE}" srcOrd="1" destOrd="0" presId="urn:microsoft.com/office/officeart/2005/8/layout/hierarchy2"/>
    <dgm:cxn modelId="{5915D3EA-585A-4DC2-9E10-7779B27C201F}" type="presParOf" srcId="{78BF6288-7B77-48B9-9417-00AFD6145BAD}" destId="{439C2520-20CB-4B78-A094-B73E82B9C8E0}" srcOrd="2" destOrd="0" presId="urn:microsoft.com/office/officeart/2005/8/layout/hierarchy2"/>
    <dgm:cxn modelId="{C760EE32-F2BA-4C91-9D9D-7985F27370DC}" type="presParOf" srcId="{439C2520-20CB-4B78-A094-B73E82B9C8E0}" destId="{D682B341-7A3E-47B6-B7C0-DACE4A12D16C}" srcOrd="0" destOrd="0" presId="urn:microsoft.com/office/officeart/2005/8/layout/hierarchy2"/>
    <dgm:cxn modelId="{B4A7A6DC-4310-4C32-9E31-4EE5BF0036D4}" type="presParOf" srcId="{78BF6288-7B77-48B9-9417-00AFD6145BAD}" destId="{7DFCAFDD-DC8C-4D46-B77F-6EE20D166FE0}" srcOrd="3" destOrd="0" presId="urn:microsoft.com/office/officeart/2005/8/layout/hierarchy2"/>
    <dgm:cxn modelId="{04AF0AE1-863B-4A34-A204-AC6FF9A73F41}" type="presParOf" srcId="{7DFCAFDD-DC8C-4D46-B77F-6EE20D166FE0}" destId="{70865B9C-B921-47AD-8C61-0620653CC5E5}" srcOrd="0" destOrd="0" presId="urn:microsoft.com/office/officeart/2005/8/layout/hierarchy2"/>
    <dgm:cxn modelId="{B914DD81-7AA8-48F3-8186-F66D4FCEE61F}" type="presParOf" srcId="{7DFCAFDD-DC8C-4D46-B77F-6EE20D166FE0}" destId="{E4DCB058-9ED0-4DEC-A2D7-A9DE066E5CCE}" srcOrd="1" destOrd="0" presId="urn:microsoft.com/office/officeart/2005/8/layout/hierarchy2"/>
    <dgm:cxn modelId="{3E1431EF-0C80-47FB-8983-F2C76234F561}" type="presParOf" srcId="{1A5DBAE9-11B6-4C81-A0D4-50A571E70CCB}" destId="{6C0D68CA-3A09-47D4-9DAE-8ABC2109566A}" srcOrd="2" destOrd="0" presId="urn:microsoft.com/office/officeart/2005/8/layout/hierarchy2"/>
    <dgm:cxn modelId="{A60ACA2B-9653-4587-8093-12AD11D09E59}" type="presParOf" srcId="{6C0D68CA-3A09-47D4-9DAE-8ABC2109566A}" destId="{113D560F-B05C-4C7A-B8EF-ED7C2CDED29A}" srcOrd="0" destOrd="0" presId="urn:microsoft.com/office/officeart/2005/8/layout/hierarchy2"/>
    <dgm:cxn modelId="{8815DE5A-C3AD-4612-8241-F6C3F489E673}" type="presParOf" srcId="{1A5DBAE9-11B6-4C81-A0D4-50A571E70CCB}" destId="{AD41FB68-0020-4F4A-BDA9-B35DA4287811}" srcOrd="3" destOrd="0" presId="urn:microsoft.com/office/officeart/2005/8/layout/hierarchy2"/>
    <dgm:cxn modelId="{98C5F7F0-ED77-4733-9DCF-33D545755954}" type="presParOf" srcId="{AD41FB68-0020-4F4A-BDA9-B35DA4287811}" destId="{8C641E11-05AF-4092-B62A-EBF65BF3C1FC}" srcOrd="0" destOrd="0" presId="urn:microsoft.com/office/officeart/2005/8/layout/hierarchy2"/>
    <dgm:cxn modelId="{5EB5CA52-8A95-4AD4-ABF9-091C16A79254}" type="presParOf" srcId="{AD41FB68-0020-4F4A-BDA9-B35DA4287811}" destId="{90C21598-FAC8-4080-949A-2F64DD72944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1800" dirty="0" smtClean="0"/>
            <a:t>Épreuve de Bernoulli, loi de Bernoulli</a:t>
          </a:r>
          <a:endParaRPr lang="fr-FR" sz="18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1800" dirty="0" smtClean="0"/>
            <a:t>Schéma de Bernoulli, loi binomiale</a:t>
          </a:r>
          <a:endParaRPr lang="fr-FR" sz="1800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FA7FC428-2ED8-4201-B5B9-5DAF575228E1}">
      <dgm:prSet custT="1"/>
      <dgm:spPr/>
      <dgm:t>
        <a:bodyPr/>
        <a:lstStyle/>
        <a:p>
          <a:r>
            <a:rPr lang="fr-FR" sz="1800" dirty="0" smtClean="0"/>
            <a:t>Coefficients binomiaux, triangle de Pascal</a:t>
          </a:r>
          <a:endParaRPr lang="fr-FR" sz="1800" dirty="0"/>
        </a:p>
      </dgm:t>
    </dgm:pt>
    <dgm:pt modelId="{B3662FE7-C205-422F-A183-A8A804DE1600}" type="parTrans" cxnId="{D46812B8-4405-431B-B927-A46C46AA10E4}">
      <dgm:prSet/>
      <dgm:spPr/>
      <dgm:t>
        <a:bodyPr/>
        <a:lstStyle/>
        <a:p>
          <a:endParaRPr lang="fr-FR"/>
        </a:p>
      </dgm:t>
    </dgm:pt>
    <dgm:pt modelId="{CDD93BFD-B5E0-41C1-A8AE-D4CC9D45FB82}" type="sibTrans" cxnId="{D46812B8-4405-431B-B927-A46C46AA10E4}">
      <dgm:prSet/>
      <dgm:spPr/>
      <dgm:t>
        <a:bodyPr/>
        <a:lstStyle/>
        <a:p>
          <a:endParaRPr lang="fr-FR"/>
        </a:p>
      </dgm:t>
    </dgm:pt>
    <dgm:pt modelId="{724F927A-0CAF-4B1E-8B06-24C5B8C6DBC9}">
      <dgm:prSet custT="1"/>
      <dgm:spPr/>
      <dgm:t>
        <a:bodyPr/>
        <a:lstStyle/>
        <a:p>
          <a:r>
            <a:rPr lang="fr-FR" sz="1800" dirty="0" smtClean="0"/>
            <a:t>Espérance, variance*, écart-type* de la loi binomiale</a:t>
          </a:r>
          <a:endParaRPr lang="fr-FR" sz="1800" dirty="0"/>
        </a:p>
      </dgm:t>
    </dgm:pt>
    <dgm:pt modelId="{CDA03811-A2B9-4B41-9DA8-CD3961C8AC63}" type="parTrans" cxnId="{EEE44435-EC33-4102-8C4A-C3BF107DC761}">
      <dgm:prSet/>
      <dgm:spPr/>
      <dgm:t>
        <a:bodyPr/>
        <a:lstStyle/>
        <a:p>
          <a:endParaRPr lang="fr-FR"/>
        </a:p>
      </dgm:t>
    </dgm:pt>
    <dgm:pt modelId="{61505CEF-35F2-4D05-9222-3D2E37B0C237}" type="sibTrans" cxnId="{EEE44435-EC33-4102-8C4A-C3BF107DC761}">
      <dgm:prSet/>
      <dgm:spPr/>
      <dgm:t>
        <a:bodyPr/>
        <a:lstStyle/>
        <a:p>
          <a:endParaRPr lang="fr-FR"/>
        </a:p>
      </dgm:t>
    </dgm:pt>
    <dgm:pt modelId="{BA9BA1BD-C5A9-47EA-AE69-2908364E78E1}">
      <dgm:prSet custT="1"/>
      <dgm:spPr/>
      <dgm:t>
        <a:bodyPr/>
        <a:lstStyle/>
        <a:p>
          <a:r>
            <a:rPr lang="fr-FR" sz="1800" dirty="0" smtClean="0"/>
            <a:t>Reconnaissance de situations relevant de la loi binomiale</a:t>
          </a:r>
          <a:endParaRPr lang="fr-FR" sz="1800" dirty="0"/>
        </a:p>
      </dgm:t>
    </dgm:pt>
    <dgm:pt modelId="{49DF6247-2844-4C37-AE4F-9C6255463D77}" type="parTrans" cxnId="{50FC1F97-1423-471C-9638-827763553E44}">
      <dgm:prSet/>
      <dgm:spPr/>
      <dgm:t>
        <a:bodyPr/>
        <a:lstStyle/>
        <a:p>
          <a:endParaRPr lang="fr-FR"/>
        </a:p>
      </dgm:t>
    </dgm:pt>
    <dgm:pt modelId="{16E38D84-DEEB-472D-9901-4132BF0408B3}" type="sibTrans" cxnId="{50FC1F97-1423-471C-9638-827763553E44}">
      <dgm:prSet/>
      <dgm:spPr/>
      <dgm:t>
        <a:bodyPr/>
        <a:lstStyle/>
        <a:p>
          <a:endParaRPr lang="fr-FR"/>
        </a:p>
      </dgm:t>
    </dgm:pt>
    <dgm:pt modelId="{AB4445DD-40EF-41D1-A577-480AD887A740}">
      <dgm:prSet custT="1"/>
      <dgm:spPr/>
      <dgm:t>
        <a:bodyPr/>
        <a:lstStyle/>
        <a:p>
          <a:r>
            <a:rPr lang="fr-FR" sz="1800" dirty="0" smtClean="0"/>
            <a:t>Utilisation de l’espérance dans des contextes variés</a:t>
          </a:r>
          <a:endParaRPr lang="fr-FR" sz="1800" dirty="0"/>
        </a:p>
      </dgm:t>
    </dgm:pt>
    <dgm:pt modelId="{149FB8FA-A45A-49E0-AB7D-203958A28C88}" type="parTrans" cxnId="{A6691B19-CEFF-48BA-9500-8CAEC6C99676}">
      <dgm:prSet/>
      <dgm:spPr/>
      <dgm:t>
        <a:bodyPr/>
        <a:lstStyle/>
        <a:p>
          <a:endParaRPr lang="fr-FR"/>
        </a:p>
      </dgm:t>
    </dgm:pt>
    <dgm:pt modelId="{2AFB0D12-A8C5-48BB-A055-FA46A8F5C97B}" type="sibTrans" cxnId="{A6691B19-CEFF-48BA-9500-8CAEC6C99676}">
      <dgm:prSet/>
      <dgm:spPr/>
      <dgm:t>
        <a:bodyPr/>
        <a:lstStyle/>
        <a:p>
          <a:endParaRPr lang="fr-FR"/>
        </a:p>
      </dgm:t>
    </dgm:pt>
    <dgm:pt modelId="{C56565F4-049E-46B5-A8FF-BC7334F3379F}">
      <dgm:prSet custT="1"/>
      <dgm:spPr/>
      <dgm:t>
        <a:bodyPr/>
        <a:lstStyle/>
        <a:p>
          <a:r>
            <a:rPr lang="fr-FR" sz="1800" dirty="0" smtClean="0"/>
            <a:t>Calcul d’une probabilité, représentation graphique*</a:t>
          </a:r>
          <a:endParaRPr lang="fr-FR" sz="1800" dirty="0"/>
        </a:p>
      </dgm:t>
    </dgm:pt>
    <dgm:pt modelId="{B95EEB16-FE4F-4560-BC1B-AE75C5A5C8DB}" type="parTrans" cxnId="{B97314AD-D304-41D9-9FA0-5F2115DF0FF9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0BDA8E07-D6CF-427B-B88F-DA1856A81D27}" type="sibTrans" cxnId="{B97314AD-D304-41D9-9FA0-5F2115DF0FF9}">
      <dgm:prSet/>
      <dgm:spPr/>
      <dgm:t>
        <a:bodyPr/>
        <a:lstStyle/>
        <a:p>
          <a:endParaRPr lang="fr-FR"/>
        </a:p>
      </dgm:t>
    </dgm:pt>
    <dgm:pt modelId="{391447BD-0046-4076-AA3C-6F243178762A}">
      <dgm:prSet custT="1"/>
      <dgm:spPr/>
      <dgm:t>
        <a:bodyPr/>
        <a:lstStyle/>
        <a:p>
          <a:r>
            <a:rPr lang="fr-FR" sz="1800" dirty="0" smtClean="0"/>
            <a:t>Une démonstration*</a:t>
          </a:r>
          <a:endParaRPr lang="fr-FR" sz="1800" dirty="0"/>
        </a:p>
      </dgm:t>
    </dgm:pt>
    <dgm:pt modelId="{61C6F4E8-942C-4902-B140-2A32BD1376AC}" type="parTrans" cxnId="{6C83DA88-80E5-46B4-99B2-9D3D999193D2}">
      <dgm:prSet/>
      <dgm:spPr/>
      <dgm:t>
        <a:bodyPr/>
        <a:lstStyle/>
        <a:p>
          <a:endParaRPr lang="fr-FR"/>
        </a:p>
      </dgm:t>
    </dgm:pt>
    <dgm:pt modelId="{4D310CAC-9B27-4816-94D1-CF5C48EC7F79}" type="sibTrans" cxnId="{6C83DA88-80E5-46B4-99B2-9D3D999193D2}">
      <dgm:prSet/>
      <dgm:spPr/>
      <dgm:t>
        <a:bodyPr/>
        <a:lstStyle/>
        <a:p>
          <a:endParaRPr lang="fr-FR"/>
        </a:p>
      </dgm:t>
    </dgm:pt>
    <dgm:pt modelId="{497B513A-CDB1-46B7-9E9F-EE52FD5C2B1A}">
      <dgm:prSet custT="1"/>
      <dgm:spPr/>
      <dgm:t>
        <a:bodyPr/>
        <a:lstStyle/>
        <a:p>
          <a:r>
            <a:rPr lang="fr-FR" sz="1800" dirty="0" smtClean="0"/>
            <a:t>Loi géométrique tronquée*</a:t>
          </a:r>
          <a:endParaRPr lang="fr-FR" sz="1800" dirty="0"/>
        </a:p>
      </dgm:t>
    </dgm:pt>
    <dgm:pt modelId="{2FE0CAFF-401F-4CC0-8C99-DF24D8BE6974}" type="parTrans" cxnId="{76711FE1-6560-4C52-8818-60119DE4BFB7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D0E36E2-B56E-49D9-A7EB-E26BC6A58EEB}" type="sibTrans" cxnId="{76711FE1-6560-4C52-8818-60119DE4BFB7}">
      <dgm:prSet/>
      <dgm:spPr/>
      <dgm:t>
        <a:bodyPr/>
        <a:lstStyle/>
        <a:p>
          <a:endParaRPr lang="fr-FR"/>
        </a:p>
      </dgm:t>
    </dgm:pt>
    <dgm:pt modelId="{CABA960E-B4CA-4601-A198-C9A75E542CC7}">
      <dgm:prSet custT="1"/>
      <dgm:spPr/>
      <dgm:t>
        <a:bodyPr/>
        <a:lstStyle/>
        <a:p>
          <a:r>
            <a:rPr lang="fr-FR" sz="1800" dirty="0" smtClean="0"/>
            <a:t>Image mentale: coefficient binomial= nombre de chemins de l’arbre réalisant k succès pour n répétitions</a:t>
          </a:r>
          <a:endParaRPr lang="fr-FR" sz="1800" dirty="0"/>
        </a:p>
      </dgm:t>
    </dgm:pt>
    <dgm:pt modelId="{01462246-F7FF-4C34-934B-0877BF8D90D9}" type="parTrans" cxnId="{8EA76F4D-E601-4FA1-ACCF-4AD8A9C009E9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5F622336-56C8-4331-9B9D-378465AB3A3F}" type="sibTrans" cxnId="{8EA76F4D-E601-4FA1-ACCF-4AD8A9C009E9}">
      <dgm:prSet/>
      <dgm:spPr/>
      <dgm:t>
        <a:bodyPr/>
        <a:lstStyle/>
        <a:p>
          <a:endParaRPr lang="fr-FR"/>
        </a:p>
      </dgm:t>
    </dgm:pt>
    <dgm:pt modelId="{E74BCE7D-377E-41EA-AFAB-E6FFDA07EEF5}">
      <dgm:prSet custT="1"/>
      <dgm:spPr/>
      <dgm:t>
        <a:bodyPr/>
        <a:lstStyle/>
        <a:p>
          <a:r>
            <a:rPr lang="fr-FR" sz="1800" dirty="0" smtClean="0"/>
            <a:t>Espérance conjecturée puis admise, variance* admise</a:t>
          </a:r>
          <a:endParaRPr lang="fr-FR" sz="1800" dirty="0"/>
        </a:p>
      </dgm:t>
    </dgm:pt>
    <dgm:pt modelId="{553B820A-DB42-41CC-924F-9E42FAA5C787}" type="parTrans" cxnId="{2CE71E34-8748-440D-A521-EAC7A647AD2F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7C61E11-7CFA-4F3D-860A-12B8233CBCBC}" type="sibTrans" cxnId="{2CE71E34-8748-440D-A521-EAC7A647AD2F}">
      <dgm:prSet/>
      <dgm:spPr/>
      <dgm:t>
        <a:bodyPr/>
        <a:lstStyle/>
        <a:p>
          <a:endParaRPr lang="fr-FR"/>
        </a:p>
      </dgm:t>
    </dgm:pt>
    <dgm:pt modelId="{66692CA0-796B-4451-A9CC-E2C27FE40907}">
      <dgm:prSet custT="1"/>
      <dgm:spPr/>
      <dgm:t>
        <a:bodyPr/>
        <a:lstStyle/>
        <a:p>
          <a:r>
            <a:rPr lang="fr-FR" sz="1800" dirty="0" smtClean="0"/>
            <a:t>Simulation </a:t>
          </a:r>
          <a:r>
            <a:rPr lang="fr-FR" sz="1800" dirty="0" smtClean="0"/>
            <a:t>de la loi binomiale à </a:t>
          </a:r>
          <a:r>
            <a:rPr lang="fr-FR" sz="1800" dirty="0" smtClean="0"/>
            <a:t>l’aide d’un algorithme</a:t>
          </a:r>
          <a:endParaRPr lang="fr-FR" sz="1800" dirty="0"/>
        </a:p>
      </dgm:t>
    </dgm:pt>
    <dgm:pt modelId="{A65F952D-6D14-4541-9868-E97BD6D324ED}" type="parTrans" cxnId="{B3A6190C-621D-4F90-9854-8B9E9E66594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8D1E5FCF-4135-4E31-B2C9-C54D3CFA179B}" type="sibTrans" cxnId="{B3A6190C-621D-4F90-9854-8B9E9E66594C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4" custLinFactNeighborX="3498" custLinFactNeighborY="-891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4" custLinFactNeighborX="4415" custLinFactNeighborY="-1494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357805ED-BBA7-407B-9D25-9ABC3AC0DB82}" type="pres">
      <dgm:prSet presAssocID="{49DF6247-2844-4C37-AE4F-9C6255463D77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2FFE3A72-514B-48D3-BCC5-2B8FAE5CA6DC}" type="pres">
      <dgm:prSet presAssocID="{49DF6247-2844-4C37-AE4F-9C6255463D77}" presName="connTx" presStyleLbl="parChTrans1D2" presStyleIdx="0" presStyleCnt="4"/>
      <dgm:spPr/>
      <dgm:t>
        <a:bodyPr/>
        <a:lstStyle/>
        <a:p>
          <a:endParaRPr lang="fr-FR"/>
        </a:p>
      </dgm:t>
    </dgm:pt>
    <dgm:pt modelId="{C1D6AA6C-C798-4CB2-8442-BC6A0E0FD8C8}" type="pres">
      <dgm:prSet presAssocID="{BA9BA1BD-C5A9-47EA-AE69-2908364E78E1}" presName="root2" presStyleCnt="0"/>
      <dgm:spPr/>
    </dgm:pt>
    <dgm:pt modelId="{1CB5507D-13CD-4145-B60F-88101297CB64}" type="pres">
      <dgm:prSet presAssocID="{BA9BA1BD-C5A9-47EA-AE69-2908364E78E1}" presName="LevelTwoTextNode" presStyleLbl="node2" presStyleIdx="0" presStyleCnt="4" custScaleX="110000" custScaleY="110000" custLinFactNeighborX="-3180" custLinFactNeighborY="-5032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6DC5213-32A6-4389-8AB6-E6E31B38A72E}" type="pres">
      <dgm:prSet presAssocID="{BA9BA1BD-C5A9-47EA-AE69-2908364E78E1}" presName="level3hierChild" presStyleCnt="0"/>
      <dgm:spPr/>
    </dgm:pt>
    <dgm:pt modelId="{72922CAB-6CE2-4FB3-B0AE-C0D4BE68DDF9}" type="pres">
      <dgm:prSet presAssocID="{2FE0CAFF-401F-4CC0-8C99-DF24D8BE6974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2FD78D46-2199-4892-B187-52CDC2B16F03}" type="pres">
      <dgm:prSet presAssocID="{2FE0CAFF-401F-4CC0-8C99-DF24D8BE6974}" presName="connTx" presStyleLbl="parChTrans1D3" presStyleIdx="0" presStyleCnt="4"/>
      <dgm:spPr/>
      <dgm:t>
        <a:bodyPr/>
        <a:lstStyle/>
        <a:p>
          <a:endParaRPr lang="fr-FR"/>
        </a:p>
      </dgm:t>
    </dgm:pt>
    <dgm:pt modelId="{D2BED1E4-6D1F-46BD-B464-1D91A8FA1342}" type="pres">
      <dgm:prSet presAssocID="{497B513A-CDB1-46B7-9E9F-EE52FD5C2B1A}" presName="root2" presStyleCnt="0"/>
      <dgm:spPr/>
    </dgm:pt>
    <dgm:pt modelId="{A0C6D1F6-BA9A-4464-9815-143EF517AC7A}" type="pres">
      <dgm:prSet presAssocID="{497B513A-CDB1-46B7-9E9F-EE52FD5C2B1A}" presName="LevelTwoTextNode" presStyleLbl="node3" presStyleIdx="0" presStyleCnt="4" custLinFactNeighborX="23865" custLinFactNeighborY="-5404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1DC73FC-00F7-4135-B0E5-6434853DBA3B}" type="pres">
      <dgm:prSet presAssocID="{497B513A-CDB1-46B7-9E9F-EE52FD5C2B1A}" presName="level3hierChild" presStyleCnt="0"/>
      <dgm:spPr/>
    </dgm:pt>
    <dgm:pt modelId="{DE6444E2-77A0-49E8-B048-200A45D634E7}" type="pres">
      <dgm:prSet presAssocID="{FA7FC428-2ED8-4201-B5B9-5DAF575228E1}" presName="root1" presStyleCnt="0"/>
      <dgm:spPr/>
    </dgm:pt>
    <dgm:pt modelId="{B672A168-0F1E-4E09-85F2-C04EA3644C7C}" type="pres">
      <dgm:prSet presAssocID="{FA7FC428-2ED8-4201-B5B9-5DAF575228E1}" presName="LevelOneTextNode" presStyleLbl="node0" presStyleIdx="2" presStyleCnt="4" custLinFactNeighborX="4415" custLinFactNeighborY="-255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F36870-1B3C-4659-964E-9D0566E96AD2}" type="pres">
      <dgm:prSet presAssocID="{FA7FC428-2ED8-4201-B5B9-5DAF575228E1}" presName="level2hierChild" presStyleCnt="0"/>
      <dgm:spPr/>
    </dgm:pt>
    <dgm:pt modelId="{C46A1802-1E07-46A5-85C4-70DD474C1D20}" type="pres">
      <dgm:prSet presAssocID="{B95EEB16-FE4F-4560-BC1B-AE75C5A5C8DB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22A93E61-3329-4643-BFB2-8F0014D5A265}" type="pres">
      <dgm:prSet presAssocID="{B95EEB16-FE4F-4560-BC1B-AE75C5A5C8DB}" presName="connTx" presStyleLbl="parChTrans1D2" presStyleIdx="1" presStyleCnt="4"/>
      <dgm:spPr/>
      <dgm:t>
        <a:bodyPr/>
        <a:lstStyle/>
        <a:p>
          <a:endParaRPr lang="fr-FR"/>
        </a:p>
      </dgm:t>
    </dgm:pt>
    <dgm:pt modelId="{640D2025-CC18-477F-A053-5BBD1AD650FB}" type="pres">
      <dgm:prSet presAssocID="{C56565F4-049E-46B5-A8FF-BC7334F3379F}" presName="root2" presStyleCnt="0"/>
      <dgm:spPr/>
    </dgm:pt>
    <dgm:pt modelId="{EACD2D70-D088-4D68-B932-F2E197755C62}" type="pres">
      <dgm:prSet presAssocID="{C56565F4-049E-46B5-A8FF-BC7334F3379F}" presName="LevelTwoTextNode" presStyleLbl="node2" presStyleIdx="1" presStyleCnt="4" custScaleX="121000" custScaleY="121000" custLinFactNeighborX="-3180" custLinFactNeighborY="-5283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7BFEB1-8269-4932-A1FF-1D38749E6520}" type="pres">
      <dgm:prSet presAssocID="{C56565F4-049E-46B5-A8FF-BC7334F3379F}" presName="level3hierChild" presStyleCnt="0"/>
      <dgm:spPr/>
    </dgm:pt>
    <dgm:pt modelId="{B4889169-5E3C-46E4-9AFE-0565E0FCDAE6}" type="pres">
      <dgm:prSet presAssocID="{61C6F4E8-942C-4902-B140-2A32BD1376AC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8D37E145-A74D-41EB-B16D-C0FAE25E485B}" type="pres">
      <dgm:prSet presAssocID="{61C6F4E8-942C-4902-B140-2A32BD1376AC}" presName="connTx" presStyleLbl="parChTrans1D2" presStyleIdx="2" presStyleCnt="4"/>
      <dgm:spPr/>
      <dgm:t>
        <a:bodyPr/>
        <a:lstStyle/>
        <a:p>
          <a:endParaRPr lang="fr-FR"/>
        </a:p>
      </dgm:t>
    </dgm:pt>
    <dgm:pt modelId="{E78FB320-FB9C-4412-8917-BFFDDDCF200C}" type="pres">
      <dgm:prSet presAssocID="{391447BD-0046-4076-AA3C-6F243178762A}" presName="root2" presStyleCnt="0"/>
      <dgm:spPr/>
    </dgm:pt>
    <dgm:pt modelId="{E5B20CB7-E7FB-457A-A32F-EE113FF53D11}" type="pres">
      <dgm:prSet presAssocID="{391447BD-0046-4076-AA3C-6F243178762A}" presName="LevelTwoTextNode" presStyleLbl="node2" presStyleIdx="2" presStyleCnt="4" custLinFactNeighborX="-3308" custLinFactNeighborY="-323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3028689-D4AB-4F8B-A2F3-5F7B1DAE4423}" type="pres">
      <dgm:prSet presAssocID="{391447BD-0046-4076-AA3C-6F243178762A}" presName="level3hierChild" presStyleCnt="0"/>
      <dgm:spPr/>
    </dgm:pt>
    <dgm:pt modelId="{FA6F4F57-8175-459A-986F-DAC16F35143E}" type="pres">
      <dgm:prSet presAssocID="{01462246-F7FF-4C34-934B-0877BF8D90D9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99E2EA92-6BC1-49A7-A003-760154535FE8}" type="pres">
      <dgm:prSet presAssocID="{01462246-F7FF-4C34-934B-0877BF8D90D9}" presName="connTx" presStyleLbl="parChTrans1D3" presStyleIdx="1" presStyleCnt="4"/>
      <dgm:spPr/>
      <dgm:t>
        <a:bodyPr/>
        <a:lstStyle/>
        <a:p>
          <a:endParaRPr lang="fr-FR"/>
        </a:p>
      </dgm:t>
    </dgm:pt>
    <dgm:pt modelId="{A32485CC-E502-4E50-87F4-644BC9FE8E6E}" type="pres">
      <dgm:prSet presAssocID="{CABA960E-B4CA-4601-A198-C9A75E542CC7}" presName="root2" presStyleCnt="0"/>
      <dgm:spPr/>
    </dgm:pt>
    <dgm:pt modelId="{B187A8E1-E6F0-480C-850E-CB45D2447DE4}" type="pres">
      <dgm:prSet presAssocID="{CABA960E-B4CA-4601-A198-C9A75E542CC7}" presName="LevelTwoTextNode" presStyleLbl="node3" presStyleIdx="1" presStyleCnt="4" custScaleX="168014" custScaleY="120443" custLinFactNeighborX="9164" custLinFactNeighborY="-6032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C6A4801-B70B-4A6A-935C-691795BB3528}" type="pres">
      <dgm:prSet presAssocID="{CABA960E-B4CA-4601-A198-C9A75E542CC7}" presName="level3hierChild" presStyleCnt="0"/>
      <dgm:spPr/>
    </dgm:pt>
    <dgm:pt modelId="{B17D4C24-3829-440B-ACCA-CCA210209EA9}" type="pres">
      <dgm:prSet presAssocID="{553B820A-DB42-41CC-924F-9E42FAA5C787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8893208A-30D4-4E06-8D54-49B5B8ED1184}" type="pres">
      <dgm:prSet presAssocID="{553B820A-DB42-41CC-924F-9E42FAA5C787}" presName="connTx" presStyleLbl="parChTrans1D3" presStyleIdx="2" presStyleCnt="4"/>
      <dgm:spPr/>
      <dgm:t>
        <a:bodyPr/>
        <a:lstStyle/>
        <a:p>
          <a:endParaRPr lang="fr-FR"/>
        </a:p>
      </dgm:t>
    </dgm:pt>
    <dgm:pt modelId="{BE17FAD1-3E55-4FAF-B027-B3B536B5C4DC}" type="pres">
      <dgm:prSet presAssocID="{E74BCE7D-377E-41EA-AFAB-E6FFDA07EEF5}" presName="root2" presStyleCnt="0"/>
      <dgm:spPr/>
    </dgm:pt>
    <dgm:pt modelId="{84D3977F-6C61-4595-81DB-679EFB96AB28}" type="pres">
      <dgm:prSet presAssocID="{E74BCE7D-377E-41EA-AFAB-E6FFDA07EEF5}" presName="LevelTwoTextNode" presStyleLbl="node3" presStyleIdx="2" presStyleCnt="4" custScaleX="178144" custLinFactNeighborX="9164" custLinFactNeighborY="-614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597D6A9-6ED9-4B03-89FA-62F2BA509E66}" type="pres">
      <dgm:prSet presAssocID="{E74BCE7D-377E-41EA-AFAB-E6FFDA07EEF5}" presName="level3hierChild" presStyleCnt="0"/>
      <dgm:spPr/>
    </dgm:pt>
    <dgm:pt modelId="{D66199A4-4B78-4E1C-ACEC-4E8B39ADC424}" type="pres">
      <dgm:prSet presAssocID="{A65F952D-6D14-4541-9868-E97BD6D324ED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822B01D2-6987-4417-A8D2-685B1C5592C4}" type="pres">
      <dgm:prSet presAssocID="{A65F952D-6D14-4541-9868-E97BD6D324ED}" presName="connTx" presStyleLbl="parChTrans1D3" presStyleIdx="3" presStyleCnt="4"/>
      <dgm:spPr/>
      <dgm:t>
        <a:bodyPr/>
        <a:lstStyle/>
        <a:p>
          <a:endParaRPr lang="fr-FR"/>
        </a:p>
      </dgm:t>
    </dgm:pt>
    <dgm:pt modelId="{2E123D3C-DB2C-4671-9517-52B9AB096FF2}" type="pres">
      <dgm:prSet presAssocID="{66692CA0-796B-4451-A9CC-E2C27FE40907}" presName="root2" presStyleCnt="0"/>
      <dgm:spPr/>
    </dgm:pt>
    <dgm:pt modelId="{F9D4D1E9-22F3-4863-8EE3-508647259E29}" type="pres">
      <dgm:prSet presAssocID="{66692CA0-796B-4451-A9CC-E2C27FE40907}" presName="LevelTwoTextNode" presStyleLbl="node3" presStyleIdx="3" presStyleCnt="4" custScaleX="217004" custLinFactNeighborX="9923" custLinFactNeighborY="-2345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1EAE7E3-9339-41CE-8657-2462B6EE33AC}" type="pres">
      <dgm:prSet presAssocID="{66692CA0-796B-4451-A9CC-E2C27FE40907}" presName="level3hierChild" presStyleCnt="0"/>
      <dgm:spPr/>
    </dgm:pt>
    <dgm:pt modelId="{997FD783-BED3-4CCA-8C66-B137DF568563}" type="pres">
      <dgm:prSet presAssocID="{724F927A-0CAF-4B1E-8B06-24C5B8C6DBC9}" presName="root1" presStyleCnt="0"/>
      <dgm:spPr/>
    </dgm:pt>
    <dgm:pt modelId="{7AFD4432-8A67-4B80-A1A5-6D3F599289AC}" type="pres">
      <dgm:prSet presAssocID="{724F927A-0CAF-4B1E-8B06-24C5B8C6DBC9}" presName="LevelOneTextNode" presStyleLbl="node0" presStyleIdx="3" presStyleCnt="4" custScaleY="131483" custLinFactNeighborX="4415" custLinFactNeighborY="-223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4B8D934-B635-45B0-BE9C-12C9B0E1184F}" type="pres">
      <dgm:prSet presAssocID="{724F927A-0CAF-4B1E-8B06-24C5B8C6DBC9}" presName="level2hierChild" presStyleCnt="0"/>
      <dgm:spPr/>
    </dgm:pt>
    <dgm:pt modelId="{56A64A06-1FCB-459F-A731-749E363F7467}" type="pres">
      <dgm:prSet presAssocID="{149FB8FA-A45A-49E0-AB7D-203958A28C88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6AFCFFFA-E9BF-4941-BA39-2675A0266F22}" type="pres">
      <dgm:prSet presAssocID="{149FB8FA-A45A-49E0-AB7D-203958A28C88}" presName="connTx" presStyleLbl="parChTrans1D2" presStyleIdx="3" presStyleCnt="4"/>
      <dgm:spPr/>
      <dgm:t>
        <a:bodyPr/>
        <a:lstStyle/>
        <a:p>
          <a:endParaRPr lang="fr-FR"/>
        </a:p>
      </dgm:t>
    </dgm:pt>
    <dgm:pt modelId="{14014A5B-3879-4AFF-BDFE-9E250F74B4F7}" type="pres">
      <dgm:prSet presAssocID="{AB4445DD-40EF-41D1-A577-480AD887A740}" presName="root2" presStyleCnt="0"/>
      <dgm:spPr/>
    </dgm:pt>
    <dgm:pt modelId="{6D7CB596-5EA9-4A47-9AD7-69B119C31B8E}" type="pres">
      <dgm:prSet presAssocID="{AB4445DD-40EF-41D1-A577-480AD887A740}" presName="LevelTwoTextNode" presStyleLbl="node2" presStyleIdx="3" presStyleCnt="4" custScaleX="121000" custScaleY="121000" custLinFactNeighborX="-3308" custLinFactNeighborY="-228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0547D79-F6FA-46B4-9863-F38AE67D086F}" type="pres">
      <dgm:prSet presAssocID="{AB4445DD-40EF-41D1-A577-480AD887A740}" presName="level3hierChild" presStyleCnt="0"/>
      <dgm:spPr/>
    </dgm:pt>
  </dgm:ptLst>
  <dgm:cxnLst>
    <dgm:cxn modelId="{CB63CF95-FB2A-464E-BF36-B18AE080BB0A}" type="presOf" srcId="{01462246-F7FF-4C34-934B-0877BF8D90D9}" destId="{99E2EA92-6BC1-49A7-A003-760154535FE8}" srcOrd="1" destOrd="0" presId="urn:microsoft.com/office/officeart/2005/8/layout/hierarchy2"/>
    <dgm:cxn modelId="{6C83DA88-80E5-46B4-99B2-9D3D999193D2}" srcId="{FA7FC428-2ED8-4201-B5B9-5DAF575228E1}" destId="{391447BD-0046-4076-AA3C-6F243178762A}" srcOrd="1" destOrd="0" parTransId="{61C6F4E8-942C-4902-B140-2A32BD1376AC}" sibTransId="{4D310CAC-9B27-4816-94D1-CF5C48EC7F79}"/>
    <dgm:cxn modelId="{50FC1F97-1423-471C-9638-827763553E44}" srcId="{F3C78445-7A21-45C1-BCD7-E2386F7C41F2}" destId="{BA9BA1BD-C5A9-47EA-AE69-2908364E78E1}" srcOrd="0" destOrd="0" parTransId="{49DF6247-2844-4C37-AE4F-9C6255463D77}" sibTransId="{16E38D84-DEEB-472D-9901-4132BF0408B3}"/>
    <dgm:cxn modelId="{A8E454A4-D41D-4D4E-A0B3-1D81CE478D4F}" type="presOf" srcId="{B95EEB16-FE4F-4560-BC1B-AE75C5A5C8DB}" destId="{22A93E61-3329-4643-BFB2-8F0014D5A265}" srcOrd="1" destOrd="0" presId="urn:microsoft.com/office/officeart/2005/8/layout/hierarchy2"/>
    <dgm:cxn modelId="{AB2EE593-8537-4332-8E5C-C2FF6BFC08EB}" type="presOf" srcId="{B95EEB16-FE4F-4560-BC1B-AE75C5A5C8DB}" destId="{C46A1802-1E07-46A5-85C4-70DD474C1D20}" srcOrd="0" destOrd="0" presId="urn:microsoft.com/office/officeart/2005/8/layout/hierarchy2"/>
    <dgm:cxn modelId="{756055F9-99E7-4A9C-BD8E-FD4178E031EB}" type="presOf" srcId="{724F927A-0CAF-4B1E-8B06-24C5B8C6DBC9}" destId="{7AFD4432-8A67-4B80-A1A5-6D3F599289AC}" srcOrd="0" destOrd="0" presId="urn:microsoft.com/office/officeart/2005/8/layout/hierarchy2"/>
    <dgm:cxn modelId="{9037596A-9DC8-4D14-A7DF-70BEE303238D}" type="presOf" srcId="{F3C78445-7A21-45C1-BCD7-E2386F7C41F2}" destId="{8BFD6A45-E9A1-4563-956E-95F58E31D28E}" srcOrd="0" destOrd="0" presId="urn:microsoft.com/office/officeart/2005/8/layout/hierarchy2"/>
    <dgm:cxn modelId="{57E6C1C2-8390-4AF9-8138-9C9DB2E5B58F}" type="presOf" srcId="{149FB8FA-A45A-49E0-AB7D-203958A28C88}" destId="{56A64A06-1FCB-459F-A731-749E363F7467}" srcOrd="0" destOrd="0" presId="urn:microsoft.com/office/officeart/2005/8/layout/hierarchy2"/>
    <dgm:cxn modelId="{2FB18FB9-902D-4203-9524-BDBF1AA77911}" type="presOf" srcId="{497B513A-CDB1-46B7-9E9F-EE52FD5C2B1A}" destId="{A0C6D1F6-BA9A-4464-9815-143EF517AC7A}" srcOrd="0" destOrd="0" presId="urn:microsoft.com/office/officeart/2005/8/layout/hierarchy2"/>
    <dgm:cxn modelId="{CF47A08B-451B-41B0-86E2-EB6821581EB3}" type="presOf" srcId="{49DF6247-2844-4C37-AE4F-9C6255463D77}" destId="{357805ED-BBA7-407B-9D25-9ABC3AC0DB82}" srcOrd="0" destOrd="0" presId="urn:microsoft.com/office/officeart/2005/8/layout/hierarchy2"/>
    <dgm:cxn modelId="{C1324BB4-20FA-4F00-ACBB-6E9C9A229F7A}" type="presOf" srcId="{01462246-F7FF-4C34-934B-0877BF8D90D9}" destId="{FA6F4F57-8175-459A-986F-DAC16F35143E}" srcOrd="0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8F0634AA-58AD-4AD5-ABBD-2412707296DF}" type="presOf" srcId="{2FE0CAFF-401F-4CC0-8C99-DF24D8BE6974}" destId="{2FD78D46-2199-4892-B187-52CDC2B16F03}" srcOrd="1" destOrd="0" presId="urn:microsoft.com/office/officeart/2005/8/layout/hierarchy2"/>
    <dgm:cxn modelId="{8EA76F4D-E601-4FA1-ACCF-4AD8A9C009E9}" srcId="{391447BD-0046-4076-AA3C-6F243178762A}" destId="{CABA960E-B4CA-4601-A198-C9A75E542CC7}" srcOrd="0" destOrd="0" parTransId="{01462246-F7FF-4C34-934B-0877BF8D90D9}" sibTransId="{5F622336-56C8-4331-9B9D-378465AB3A3F}"/>
    <dgm:cxn modelId="{76A8158E-9724-4016-8AA7-13C5D9D450D5}" type="presOf" srcId="{149FB8FA-A45A-49E0-AB7D-203958A28C88}" destId="{6AFCFFFA-E9BF-4941-BA39-2675A0266F22}" srcOrd="1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9FF9F30A-EEF9-4495-A8AB-4FE93A62447D}" type="presOf" srcId="{553B820A-DB42-41CC-924F-9E42FAA5C787}" destId="{8893208A-30D4-4E06-8D54-49B5B8ED1184}" srcOrd="1" destOrd="0" presId="urn:microsoft.com/office/officeart/2005/8/layout/hierarchy2"/>
    <dgm:cxn modelId="{ACCB63DC-29C4-4F62-B9FD-ABF67A773140}" type="presOf" srcId="{E74BCE7D-377E-41EA-AFAB-E6FFDA07EEF5}" destId="{84D3977F-6C61-4595-81DB-679EFB96AB28}" srcOrd="0" destOrd="0" presId="urn:microsoft.com/office/officeart/2005/8/layout/hierarchy2"/>
    <dgm:cxn modelId="{4533EC78-45C4-46C5-8456-76A244026C75}" type="presOf" srcId="{49DF6247-2844-4C37-AE4F-9C6255463D77}" destId="{2FFE3A72-514B-48D3-BCC5-2B8FAE5CA6DC}" srcOrd="1" destOrd="0" presId="urn:microsoft.com/office/officeart/2005/8/layout/hierarchy2"/>
    <dgm:cxn modelId="{C96BE24B-D268-401B-810C-400D60EDC5F1}" type="presOf" srcId="{C56565F4-049E-46B5-A8FF-BC7334F3379F}" destId="{EACD2D70-D088-4D68-B932-F2E197755C62}" srcOrd="0" destOrd="0" presId="urn:microsoft.com/office/officeart/2005/8/layout/hierarchy2"/>
    <dgm:cxn modelId="{2CE71E34-8748-440D-A521-EAC7A647AD2F}" srcId="{391447BD-0046-4076-AA3C-6F243178762A}" destId="{E74BCE7D-377E-41EA-AFAB-E6FFDA07EEF5}" srcOrd="1" destOrd="0" parTransId="{553B820A-DB42-41CC-924F-9E42FAA5C787}" sibTransId="{E7C61E11-7CFA-4F3D-860A-12B8233CBCBC}"/>
    <dgm:cxn modelId="{BE62D11A-C8FD-4283-A19E-7991EEC4385A}" type="presOf" srcId="{61C6F4E8-942C-4902-B140-2A32BD1376AC}" destId="{B4889169-5E3C-46E4-9AFE-0565E0FCDAE6}" srcOrd="0" destOrd="0" presId="urn:microsoft.com/office/officeart/2005/8/layout/hierarchy2"/>
    <dgm:cxn modelId="{3E082F6D-B1C4-4698-A1BF-96400729E319}" type="presOf" srcId="{BA9BA1BD-C5A9-47EA-AE69-2908364E78E1}" destId="{1CB5507D-13CD-4145-B60F-88101297CB64}" srcOrd="0" destOrd="0" presId="urn:microsoft.com/office/officeart/2005/8/layout/hierarchy2"/>
    <dgm:cxn modelId="{C34FECCA-A2FF-49FF-A6DC-4120AA00352E}" type="presOf" srcId="{553B820A-DB42-41CC-924F-9E42FAA5C787}" destId="{B17D4C24-3829-440B-ACCA-CCA210209EA9}" srcOrd="0" destOrd="0" presId="urn:microsoft.com/office/officeart/2005/8/layout/hierarchy2"/>
    <dgm:cxn modelId="{D46812B8-4405-431B-B927-A46C46AA10E4}" srcId="{EA429E78-3081-40FF-BE6C-6BDF4A45BBB0}" destId="{FA7FC428-2ED8-4201-B5B9-5DAF575228E1}" srcOrd="2" destOrd="0" parTransId="{B3662FE7-C205-422F-A183-A8A804DE1600}" sibTransId="{CDD93BFD-B5E0-41C1-A8AE-D4CC9D45FB82}"/>
    <dgm:cxn modelId="{20E80CE8-25A2-4FBB-83D4-B0CB6DA6DF7F}" type="presOf" srcId="{FA7FC428-2ED8-4201-B5B9-5DAF575228E1}" destId="{B672A168-0F1E-4E09-85F2-C04EA3644C7C}" srcOrd="0" destOrd="0" presId="urn:microsoft.com/office/officeart/2005/8/layout/hierarchy2"/>
    <dgm:cxn modelId="{67C37ACA-1317-413F-A202-DDF2764D47E7}" type="presOf" srcId="{66692CA0-796B-4451-A9CC-E2C27FE40907}" destId="{F9D4D1E9-22F3-4863-8EE3-508647259E29}" srcOrd="0" destOrd="0" presId="urn:microsoft.com/office/officeart/2005/8/layout/hierarchy2"/>
    <dgm:cxn modelId="{C0682474-9BF7-4EC4-ADD0-0784D3C6FB5E}" type="presOf" srcId="{A65F952D-6D14-4541-9868-E97BD6D324ED}" destId="{822B01D2-6987-4417-A8D2-685B1C5592C4}" srcOrd="1" destOrd="0" presId="urn:microsoft.com/office/officeart/2005/8/layout/hierarchy2"/>
    <dgm:cxn modelId="{B3A6190C-621D-4F90-9854-8B9E9E66594C}" srcId="{391447BD-0046-4076-AA3C-6F243178762A}" destId="{66692CA0-796B-4451-A9CC-E2C27FE40907}" srcOrd="2" destOrd="0" parTransId="{A65F952D-6D14-4541-9868-E97BD6D324ED}" sibTransId="{8D1E5FCF-4135-4E31-B2C9-C54D3CFA179B}"/>
    <dgm:cxn modelId="{A00CD2F6-85E2-4C8D-82CA-817434F07A8E}" type="presOf" srcId="{EA429E78-3081-40FF-BE6C-6BDF4A45BBB0}" destId="{776C65E3-147A-4AE7-91D0-6CE72E070E05}" srcOrd="0" destOrd="0" presId="urn:microsoft.com/office/officeart/2005/8/layout/hierarchy2"/>
    <dgm:cxn modelId="{5C0F5F8D-29A8-46DF-B037-823803F3E66B}" type="presOf" srcId="{391447BD-0046-4076-AA3C-6F243178762A}" destId="{E5B20CB7-E7FB-457A-A32F-EE113FF53D11}" srcOrd="0" destOrd="0" presId="urn:microsoft.com/office/officeart/2005/8/layout/hierarchy2"/>
    <dgm:cxn modelId="{93F5C4B9-5AAE-47F8-B963-ACD7AFC1638A}" type="presOf" srcId="{61B5E8E7-030D-47D9-93C0-2855B5322F93}" destId="{70B3C34C-6E47-4D49-A0F5-B257C8D5F069}" srcOrd="0" destOrd="0" presId="urn:microsoft.com/office/officeart/2005/8/layout/hierarchy2"/>
    <dgm:cxn modelId="{66125F4C-4602-47EE-BD12-F8532DD9569D}" type="presOf" srcId="{A65F952D-6D14-4541-9868-E97BD6D324ED}" destId="{D66199A4-4B78-4E1C-ACEC-4E8B39ADC424}" srcOrd="0" destOrd="0" presId="urn:microsoft.com/office/officeart/2005/8/layout/hierarchy2"/>
    <dgm:cxn modelId="{96135991-6ADA-4F12-B850-03D8B1693577}" type="presOf" srcId="{CABA960E-B4CA-4601-A198-C9A75E542CC7}" destId="{B187A8E1-E6F0-480C-850E-CB45D2447DE4}" srcOrd="0" destOrd="0" presId="urn:microsoft.com/office/officeart/2005/8/layout/hierarchy2"/>
    <dgm:cxn modelId="{A6691B19-CEFF-48BA-9500-8CAEC6C99676}" srcId="{724F927A-0CAF-4B1E-8B06-24C5B8C6DBC9}" destId="{AB4445DD-40EF-41D1-A577-480AD887A740}" srcOrd="0" destOrd="0" parTransId="{149FB8FA-A45A-49E0-AB7D-203958A28C88}" sibTransId="{2AFB0D12-A8C5-48BB-A055-FA46A8F5C97B}"/>
    <dgm:cxn modelId="{F904A7D2-826C-41D6-83CA-B6AF599FDE79}" type="presOf" srcId="{2FE0CAFF-401F-4CC0-8C99-DF24D8BE6974}" destId="{72922CAB-6CE2-4FB3-B0AE-C0D4BE68DDF9}" srcOrd="0" destOrd="0" presId="urn:microsoft.com/office/officeart/2005/8/layout/hierarchy2"/>
    <dgm:cxn modelId="{EEE44435-EC33-4102-8C4A-C3BF107DC761}" srcId="{EA429E78-3081-40FF-BE6C-6BDF4A45BBB0}" destId="{724F927A-0CAF-4B1E-8B06-24C5B8C6DBC9}" srcOrd="3" destOrd="0" parTransId="{CDA03811-A2B9-4B41-9DA8-CD3961C8AC63}" sibTransId="{61505CEF-35F2-4D05-9222-3D2E37B0C237}"/>
    <dgm:cxn modelId="{C1C32FDD-1BB8-43A0-BCDC-B531A982ECCF}" type="presOf" srcId="{AB4445DD-40EF-41D1-A577-480AD887A740}" destId="{6D7CB596-5EA9-4A47-9AD7-69B119C31B8E}" srcOrd="0" destOrd="0" presId="urn:microsoft.com/office/officeart/2005/8/layout/hierarchy2"/>
    <dgm:cxn modelId="{34AF82E5-5303-4459-9B5E-EBA01A218063}" type="presOf" srcId="{61C6F4E8-942C-4902-B140-2A32BD1376AC}" destId="{8D37E145-A74D-41EB-B16D-C0FAE25E485B}" srcOrd="1" destOrd="0" presId="urn:microsoft.com/office/officeart/2005/8/layout/hierarchy2"/>
    <dgm:cxn modelId="{B97314AD-D304-41D9-9FA0-5F2115DF0FF9}" srcId="{FA7FC428-2ED8-4201-B5B9-5DAF575228E1}" destId="{C56565F4-049E-46B5-A8FF-BC7334F3379F}" srcOrd="0" destOrd="0" parTransId="{B95EEB16-FE4F-4560-BC1B-AE75C5A5C8DB}" sibTransId="{0BDA8E07-D6CF-427B-B88F-DA1856A81D27}"/>
    <dgm:cxn modelId="{76711FE1-6560-4C52-8818-60119DE4BFB7}" srcId="{BA9BA1BD-C5A9-47EA-AE69-2908364E78E1}" destId="{497B513A-CDB1-46B7-9E9F-EE52FD5C2B1A}" srcOrd="0" destOrd="0" parTransId="{2FE0CAFF-401F-4CC0-8C99-DF24D8BE6974}" sibTransId="{ED0E36E2-B56E-49D9-A7EB-E26BC6A58EEB}"/>
    <dgm:cxn modelId="{3EA41254-7432-406B-8DE2-5BE238E8ECEC}" type="presParOf" srcId="{776C65E3-147A-4AE7-91D0-6CE72E070E05}" destId="{C1A496AF-2A05-4AB0-A281-A9709FDCB166}" srcOrd="0" destOrd="0" presId="urn:microsoft.com/office/officeart/2005/8/layout/hierarchy2"/>
    <dgm:cxn modelId="{00CC575F-3FBD-4500-A382-F0B1AAB513FF}" type="presParOf" srcId="{C1A496AF-2A05-4AB0-A281-A9709FDCB166}" destId="{70B3C34C-6E47-4D49-A0F5-B257C8D5F069}" srcOrd="0" destOrd="0" presId="urn:microsoft.com/office/officeart/2005/8/layout/hierarchy2"/>
    <dgm:cxn modelId="{2067F0DD-9173-4AF2-926E-C8CCB2075E61}" type="presParOf" srcId="{C1A496AF-2A05-4AB0-A281-A9709FDCB166}" destId="{1A5DBAE9-11B6-4C81-A0D4-50A571E70CCB}" srcOrd="1" destOrd="0" presId="urn:microsoft.com/office/officeart/2005/8/layout/hierarchy2"/>
    <dgm:cxn modelId="{9F6E7F37-DE45-4B3A-84B7-63D8138A82F1}" type="presParOf" srcId="{776C65E3-147A-4AE7-91D0-6CE72E070E05}" destId="{ED8E6068-3BD2-4E93-B7D2-2368EEC75FA3}" srcOrd="1" destOrd="0" presId="urn:microsoft.com/office/officeart/2005/8/layout/hierarchy2"/>
    <dgm:cxn modelId="{0E1A1BE4-9B65-4A0A-85CA-3719AA40B59E}" type="presParOf" srcId="{ED8E6068-3BD2-4E93-B7D2-2368EEC75FA3}" destId="{8BFD6A45-E9A1-4563-956E-95F58E31D28E}" srcOrd="0" destOrd="0" presId="urn:microsoft.com/office/officeart/2005/8/layout/hierarchy2"/>
    <dgm:cxn modelId="{414057D0-8D4C-4CB4-9CCC-32A3094F474E}" type="presParOf" srcId="{ED8E6068-3BD2-4E93-B7D2-2368EEC75FA3}" destId="{91162104-2925-4747-A76D-C608E68748A2}" srcOrd="1" destOrd="0" presId="urn:microsoft.com/office/officeart/2005/8/layout/hierarchy2"/>
    <dgm:cxn modelId="{CDD60B3C-E6AD-4E4C-B869-9180E7C469E8}" type="presParOf" srcId="{91162104-2925-4747-A76D-C608E68748A2}" destId="{357805ED-BBA7-407B-9D25-9ABC3AC0DB82}" srcOrd="0" destOrd="0" presId="urn:microsoft.com/office/officeart/2005/8/layout/hierarchy2"/>
    <dgm:cxn modelId="{9215C767-150F-4811-814A-59BA5739DA88}" type="presParOf" srcId="{357805ED-BBA7-407B-9D25-9ABC3AC0DB82}" destId="{2FFE3A72-514B-48D3-BCC5-2B8FAE5CA6DC}" srcOrd="0" destOrd="0" presId="urn:microsoft.com/office/officeart/2005/8/layout/hierarchy2"/>
    <dgm:cxn modelId="{AB21D0A2-4DBD-46BF-8E0B-F3F5988403CB}" type="presParOf" srcId="{91162104-2925-4747-A76D-C608E68748A2}" destId="{C1D6AA6C-C798-4CB2-8442-BC6A0E0FD8C8}" srcOrd="1" destOrd="0" presId="urn:microsoft.com/office/officeart/2005/8/layout/hierarchy2"/>
    <dgm:cxn modelId="{DD962DEE-C04C-4284-9558-04C8AD3A155B}" type="presParOf" srcId="{C1D6AA6C-C798-4CB2-8442-BC6A0E0FD8C8}" destId="{1CB5507D-13CD-4145-B60F-88101297CB64}" srcOrd="0" destOrd="0" presId="urn:microsoft.com/office/officeart/2005/8/layout/hierarchy2"/>
    <dgm:cxn modelId="{E033054E-610A-468C-9A4B-C053031E50E6}" type="presParOf" srcId="{C1D6AA6C-C798-4CB2-8442-BC6A0E0FD8C8}" destId="{26DC5213-32A6-4389-8AB6-E6E31B38A72E}" srcOrd="1" destOrd="0" presId="urn:microsoft.com/office/officeart/2005/8/layout/hierarchy2"/>
    <dgm:cxn modelId="{4533BD2E-BC5E-4BBD-880A-96BA3549B364}" type="presParOf" srcId="{26DC5213-32A6-4389-8AB6-E6E31B38A72E}" destId="{72922CAB-6CE2-4FB3-B0AE-C0D4BE68DDF9}" srcOrd="0" destOrd="0" presId="urn:microsoft.com/office/officeart/2005/8/layout/hierarchy2"/>
    <dgm:cxn modelId="{6F595EB1-453A-4C4E-ADF9-3BA40C5E1039}" type="presParOf" srcId="{72922CAB-6CE2-4FB3-B0AE-C0D4BE68DDF9}" destId="{2FD78D46-2199-4892-B187-52CDC2B16F03}" srcOrd="0" destOrd="0" presId="urn:microsoft.com/office/officeart/2005/8/layout/hierarchy2"/>
    <dgm:cxn modelId="{FDEBA1BB-FC0D-496C-A0D5-DF0B49697B0A}" type="presParOf" srcId="{26DC5213-32A6-4389-8AB6-E6E31B38A72E}" destId="{D2BED1E4-6D1F-46BD-B464-1D91A8FA1342}" srcOrd="1" destOrd="0" presId="urn:microsoft.com/office/officeart/2005/8/layout/hierarchy2"/>
    <dgm:cxn modelId="{0E52A5E1-E769-47AC-B822-01FC0D5A4EC4}" type="presParOf" srcId="{D2BED1E4-6D1F-46BD-B464-1D91A8FA1342}" destId="{A0C6D1F6-BA9A-4464-9815-143EF517AC7A}" srcOrd="0" destOrd="0" presId="urn:microsoft.com/office/officeart/2005/8/layout/hierarchy2"/>
    <dgm:cxn modelId="{2F22C4EA-7093-4FB9-8050-D5364AB92A61}" type="presParOf" srcId="{D2BED1E4-6D1F-46BD-B464-1D91A8FA1342}" destId="{B1DC73FC-00F7-4135-B0E5-6434853DBA3B}" srcOrd="1" destOrd="0" presId="urn:microsoft.com/office/officeart/2005/8/layout/hierarchy2"/>
    <dgm:cxn modelId="{E270715B-9087-4BE7-8E0C-F846CC884BF8}" type="presParOf" srcId="{776C65E3-147A-4AE7-91D0-6CE72E070E05}" destId="{DE6444E2-77A0-49E8-B048-200A45D634E7}" srcOrd="2" destOrd="0" presId="urn:microsoft.com/office/officeart/2005/8/layout/hierarchy2"/>
    <dgm:cxn modelId="{D8C4A22E-1934-4D36-BFAC-15C48C99245F}" type="presParOf" srcId="{DE6444E2-77A0-49E8-B048-200A45D634E7}" destId="{B672A168-0F1E-4E09-85F2-C04EA3644C7C}" srcOrd="0" destOrd="0" presId="urn:microsoft.com/office/officeart/2005/8/layout/hierarchy2"/>
    <dgm:cxn modelId="{C7BFD1B2-DC91-45B7-9CE9-6DF96E431496}" type="presParOf" srcId="{DE6444E2-77A0-49E8-B048-200A45D634E7}" destId="{3AF36870-1B3C-4659-964E-9D0566E96AD2}" srcOrd="1" destOrd="0" presId="urn:microsoft.com/office/officeart/2005/8/layout/hierarchy2"/>
    <dgm:cxn modelId="{ACBAABC7-2D92-4B03-974C-9FDA9FFED08E}" type="presParOf" srcId="{3AF36870-1B3C-4659-964E-9D0566E96AD2}" destId="{C46A1802-1E07-46A5-85C4-70DD474C1D20}" srcOrd="0" destOrd="0" presId="urn:microsoft.com/office/officeart/2005/8/layout/hierarchy2"/>
    <dgm:cxn modelId="{B5E8879A-297D-4E7B-BBDF-1C1A0806B327}" type="presParOf" srcId="{C46A1802-1E07-46A5-85C4-70DD474C1D20}" destId="{22A93E61-3329-4643-BFB2-8F0014D5A265}" srcOrd="0" destOrd="0" presId="urn:microsoft.com/office/officeart/2005/8/layout/hierarchy2"/>
    <dgm:cxn modelId="{5A2FB1F1-EAFD-4C47-BD93-BCD32C24AAAF}" type="presParOf" srcId="{3AF36870-1B3C-4659-964E-9D0566E96AD2}" destId="{640D2025-CC18-477F-A053-5BBD1AD650FB}" srcOrd="1" destOrd="0" presId="urn:microsoft.com/office/officeart/2005/8/layout/hierarchy2"/>
    <dgm:cxn modelId="{C1C02DDF-324D-40BA-B675-5F4EF96215F1}" type="presParOf" srcId="{640D2025-CC18-477F-A053-5BBD1AD650FB}" destId="{EACD2D70-D088-4D68-B932-F2E197755C62}" srcOrd="0" destOrd="0" presId="urn:microsoft.com/office/officeart/2005/8/layout/hierarchy2"/>
    <dgm:cxn modelId="{EDBE6639-3184-4666-AF99-10F94E01F1F0}" type="presParOf" srcId="{640D2025-CC18-477F-A053-5BBD1AD650FB}" destId="{F67BFEB1-8269-4932-A1FF-1D38749E6520}" srcOrd="1" destOrd="0" presId="urn:microsoft.com/office/officeart/2005/8/layout/hierarchy2"/>
    <dgm:cxn modelId="{4A031AB0-8861-4D79-A7B5-55AABABA8F51}" type="presParOf" srcId="{3AF36870-1B3C-4659-964E-9D0566E96AD2}" destId="{B4889169-5E3C-46E4-9AFE-0565E0FCDAE6}" srcOrd="2" destOrd="0" presId="urn:microsoft.com/office/officeart/2005/8/layout/hierarchy2"/>
    <dgm:cxn modelId="{E6E80EB9-E291-44D8-A01B-28D9EABF8B4B}" type="presParOf" srcId="{B4889169-5E3C-46E4-9AFE-0565E0FCDAE6}" destId="{8D37E145-A74D-41EB-B16D-C0FAE25E485B}" srcOrd="0" destOrd="0" presId="urn:microsoft.com/office/officeart/2005/8/layout/hierarchy2"/>
    <dgm:cxn modelId="{6EB8FEC8-40BE-459E-B48F-42B8525AA897}" type="presParOf" srcId="{3AF36870-1B3C-4659-964E-9D0566E96AD2}" destId="{E78FB320-FB9C-4412-8917-BFFDDDCF200C}" srcOrd="3" destOrd="0" presId="urn:microsoft.com/office/officeart/2005/8/layout/hierarchy2"/>
    <dgm:cxn modelId="{08AE8C31-5331-473C-B386-AC2F0C3B161D}" type="presParOf" srcId="{E78FB320-FB9C-4412-8917-BFFDDDCF200C}" destId="{E5B20CB7-E7FB-457A-A32F-EE113FF53D11}" srcOrd="0" destOrd="0" presId="urn:microsoft.com/office/officeart/2005/8/layout/hierarchy2"/>
    <dgm:cxn modelId="{52BD779C-1D7A-4C54-ABC1-96CA0FC6098A}" type="presParOf" srcId="{E78FB320-FB9C-4412-8917-BFFDDDCF200C}" destId="{33028689-D4AB-4F8B-A2F3-5F7B1DAE4423}" srcOrd="1" destOrd="0" presId="urn:microsoft.com/office/officeart/2005/8/layout/hierarchy2"/>
    <dgm:cxn modelId="{8532E126-3D2D-41C8-A5FE-9E63305573A4}" type="presParOf" srcId="{33028689-D4AB-4F8B-A2F3-5F7B1DAE4423}" destId="{FA6F4F57-8175-459A-986F-DAC16F35143E}" srcOrd="0" destOrd="0" presId="urn:microsoft.com/office/officeart/2005/8/layout/hierarchy2"/>
    <dgm:cxn modelId="{BB9E2A66-A8BD-4284-ADE7-0B9C8433939B}" type="presParOf" srcId="{FA6F4F57-8175-459A-986F-DAC16F35143E}" destId="{99E2EA92-6BC1-49A7-A003-760154535FE8}" srcOrd="0" destOrd="0" presId="urn:microsoft.com/office/officeart/2005/8/layout/hierarchy2"/>
    <dgm:cxn modelId="{F892EB04-6C8A-4C56-BCFC-8983412CF35B}" type="presParOf" srcId="{33028689-D4AB-4F8B-A2F3-5F7B1DAE4423}" destId="{A32485CC-E502-4E50-87F4-644BC9FE8E6E}" srcOrd="1" destOrd="0" presId="urn:microsoft.com/office/officeart/2005/8/layout/hierarchy2"/>
    <dgm:cxn modelId="{1CD7B539-14BE-4C6F-B8E6-1484D8EE5740}" type="presParOf" srcId="{A32485CC-E502-4E50-87F4-644BC9FE8E6E}" destId="{B187A8E1-E6F0-480C-850E-CB45D2447DE4}" srcOrd="0" destOrd="0" presId="urn:microsoft.com/office/officeart/2005/8/layout/hierarchy2"/>
    <dgm:cxn modelId="{509A693C-C2C0-401F-BBE6-C21E2F913F63}" type="presParOf" srcId="{A32485CC-E502-4E50-87F4-644BC9FE8E6E}" destId="{7C6A4801-B70B-4A6A-935C-691795BB3528}" srcOrd="1" destOrd="0" presId="urn:microsoft.com/office/officeart/2005/8/layout/hierarchy2"/>
    <dgm:cxn modelId="{6399D4DA-9D68-4C38-BF55-17C57869778D}" type="presParOf" srcId="{33028689-D4AB-4F8B-A2F3-5F7B1DAE4423}" destId="{B17D4C24-3829-440B-ACCA-CCA210209EA9}" srcOrd="2" destOrd="0" presId="urn:microsoft.com/office/officeart/2005/8/layout/hierarchy2"/>
    <dgm:cxn modelId="{3A3FBB78-98E6-4FE9-BA6A-3354A5E4A3A4}" type="presParOf" srcId="{B17D4C24-3829-440B-ACCA-CCA210209EA9}" destId="{8893208A-30D4-4E06-8D54-49B5B8ED1184}" srcOrd="0" destOrd="0" presId="urn:microsoft.com/office/officeart/2005/8/layout/hierarchy2"/>
    <dgm:cxn modelId="{722E3D14-4D35-4FF4-B121-DA43111CE216}" type="presParOf" srcId="{33028689-D4AB-4F8B-A2F3-5F7B1DAE4423}" destId="{BE17FAD1-3E55-4FAF-B027-B3B536B5C4DC}" srcOrd="3" destOrd="0" presId="urn:microsoft.com/office/officeart/2005/8/layout/hierarchy2"/>
    <dgm:cxn modelId="{8E355ABC-5E57-4732-A8B0-C1CB3F7A6AB8}" type="presParOf" srcId="{BE17FAD1-3E55-4FAF-B027-B3B536B5C4DC}" destId="{84D3977F-6C61-4595-81DB-679EFB96AB28}" srcOrd="0" destOrd="0" presId="urn:microsoft.com/office/officeart/2005/8/layout/hierarchy2"/>
    <dgm:cxn modelId="{7B7117A8-57C3-4D13-8B22-69212D319063}" type="presParOf" srcId="{BE17FAD1-3E55-4FAF-B027-B3B536B5C4DC}" destId="{7597D6A9-6ED9-4B03-89FA-62F2BA509E66}" srcOrd="1" destOrd="0" presId="urn:microsoft.com/office/officeart/2005/8/layout/hierarchy2"/>
    <dgm:cxn modelId="{F730528E-F5D7-4DDA-8D26-ECF87D005397}" type="presParOf" srcId="{33028689-D4AB-4F8B-A2F3-5F7B1DAE4423}" destId="{D66199A4-4B78-4E1C-ACEC-4E8B39ADC424}" srcOrd="4" destOrd="0" presId="urn:microsoft.com/office/officeart/2005/8/layout/hierarchy2"/>
    <dgm:cxn modelId="{E54E2AE6-0B7B-4BB7-8095-96F2299C69EB}" type="presParOf" srcId="{D66199A4-4B78-4E1C-ACEC-4E8B39ADC424}" destId="{822B01D2-6987-4417-A8D2-685B1C5592C4}" srcOrd="0" destOrd="0" presId="urn:microsoft.com/office/officeart/2005/8/layout/hierarchy2"/>
    <dgm:cxn modelId="{46BC5B48-6C42-4B41-B2E7-C1F13799EACD}" type="presParOf" srcId="{33028689-D4AB-4F8B-A2F3-5F7B1DAE4423}" destId="{2E123D3C-DB2C-4671-9517-52B9AB096FF2}" srcOrd="5" destOrd="0" presId="urn:microsoft.com/office/officeart/2005/8/layout/hierarchy2"/>
    <dgm:cxn modelId="{68834032-C478-4FF7-ACCB-8F785D707729}" type="presParOf" srcId="{2E123D3C-DB2C-4671-9517-52B9AB096FF2}" destId="{F9D4D1E9-22F3-4863-8EE3-508647259E29}" srcOrd="0" destOrd="0" presId="urn:microsoft.com/office/officeart/2005/8/layout/hierarchy2"/>
    <dgm:cxn modelId="{12B4A1C9-83A3-4F39-9B58-A27E450AA0C7}" type="presParOf" srcId="{2E123D3C-DB2C-4671-9517-52B9AB096FF2}" destId="{A1EAE7E3-9339-41CE-8657-2462B6EE33AC}" srcOrd="1" destOrd="0" presId="urn:microsoft.com/office/officeart/2005/8/layout/hierarchy2"/>
    <dgm:cxn modelId="{97329767-9C7D-4F29-A0B1-DFD938063B1F}" type="presParOf" srcId="{776C65E3-147A-4AE7-91D0-6CE72E070E05}" destId="{997FD783-BED3-4CCA-8C66-B137DF568563}" srcOrd="3" destOrd="0" presId="urn:microsoft.com/office/officeart/2005/8/layout/hierarchy2"/>
    <dgm:cxn modelId="{D3D2BD69-A2AA-4C97-9684-88F503491E40}" type="presParOf" srcId="{997FD783-BED3-4CCA-8C66-B137DF568563}" destId="{7AFD4432-8A67-4B80-A1A5-6D3F599289AC}" srcOrd="0" destOrd="0" presId="urn:microsoft.com/office/officeart/2005/8/layout/hierarchy2"/>
    <dgm:cxn modelId="{CC144196-ED83-48F1-B153-33E86649E398}" type="presParOf" srcId="{997FD783-BED3-4CCA-8C66-B137DF568563}" destId="{84B8D934-B635-45B0-BE9C-12C9B0E1184F}" srcOrd="1" destOrd="0" presId="urn:microsoft.com/office/officeart/2005/8/layout/hierarchy2"/>
    <dgm:cxn modelId="{E53ECC7E-1CB2-4695-AAF6-135A01A51CB3}" type="presParOf" srcId="{84B8D934-B635-45B0-BE9C-12C9B0E1184F}" destId="{56A64A06-1FCB-459F-A731-749E363F7467}" srcOrd="0" destOrd="0" presId="urn:microsoft.com/office/officeart/2005/8/layout/hierarchy2"/>
    <dgm:cxn modelId="{D4CE7382-B891-48A8-9028-C4960AECDE4B}" type="presParOf" srcId="{56A64A06-1FCB-459F-A731-749E363F7467}" destId="{6AFCFFFA-E9BF-4941-BA39-2675A0266F22}" srcOrd="0" destOrd="0" presId="urn:microsoft.com/office/officeart/2005/8/layout/hierarchy2"/>
    <dgm:cxn modelId="{1E8D1209-F285-40AA-8E49-FA05DB3A1ADC}" type="presParOf" srcId="{84B8D934-B635-45B0-BE9C-12C9B0E1184F}" destId="{14014A5B-3879-4AFF-BDFE-9E250F74B4F7}" srcOrd="1" destOrd="0" presId="urn:microsoft.com/office/officeart/2005/8/layout/hierarchy2"/>
    <dgm:cxn modelId="{EBF4FDDD-66AE-42C4-BA0D-D4AA600419AB}" type="presParOf" srcId="{14014A5B-3879-4AFF-BDFE-9E250F74B4F7}" destId="{6D7CB596-5EA9-4A47-9AD7-69B119C31B8E}" srcOrd="0" destOrd="0" presId="urn:microsoft.com/office/officeart/2005/8/layout/hierarchy2"/>
    <dgm:cxn modelId="{13CBCE8A-D14A-4175-A66C-9933AB9D9156}" type="presParOf" srcId="{14014A5B-3879-4AFF-BDFE-9E250F74B4F7}" destId="{D0547D79-F6FA-46B4-9863-F38AE67D086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2000" dirty="0" smtClean="0"/>
            <a:t>Utilisation de la loi binomiale pour une prise de décision à partir d’une fréquence</a:t>
          </a:r>
          <a:endParaRPr lang="fr-FR" sz="20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CB1C5814-FC3E-4D6E-B46B-B459EFEDD837}">
      <dgm:prSet custT="1"/>
      <dgm:spPr/>
      <dgm:t>
        <a:bodyPr/>
        <a:lstStyle/>
        <a:p>
          <a:r>
            <a:rPr lang="fr-FR" sz="2000" dirty="0" smtClean="0"/>
            <a:t>Exploiter l’intervalle de fluctuation à un seuil donné, déterminé à l’aide de la loi binomiale pour rejeter ou non une hypothèse sur une proportion</a:t>
          </a:r>
          <a:endParaRPr lang="fr-FR" sz="2000" dirty="0"/>
        </a:p>
      </dgm:t>
    </dgm:pt>
    <dgm:pt modelId="{7BCC86A5-E098-4884-8934-1D664927E812}" type="parTrans" cxnId="{F96D50EF-E024-4794-AD3C-6C11AF5CB8CD}">
      <dgm:prSet/>
      <dgm:spPr/>
      <dgm:t>
        <a:bodyPr/>
        <a:lstStyle/>
        <a:p>
          <a:endParaRPr lang="fr-FR"/>
        </a:p>
      </dgm:t>
    </dgm:pt>
    <dgm:pt modelId="{C4F9860F-077E-4D4C-AA10-C9A9B8C00C7D}" type="sibTrans" cxnId="{F96D50EF-E024-4794-AD3C-6C11AF5CB8CD}">
      <dgm:prSet/>
      <dgm:spPr/>
    </dgm:pt>
    <dgm:pt modelId="{D4D61ACD-5227-41BF-B913-9E73D6A57A75}">
      <dgm:prSet custT="1"/>
      <dgm:spPr/>
      <dgm:t>
        <a:bodyPr/>
        <a:lstStyle/>
        <a:p>
          <a:r>
            <a:rPr lang="fr-FR" sz="2000" dirty="0" smtClean="0"/>
            <a:t>Objectif: expérimenter la notion de « différence significative » par rapport à une valeur attendue.</a:t>
          </a:r>
        </a:p>
        <a:p>
          <a:r>
            <a:rPr lang="fr-FR" sz="2000" dirty="0" smtClean="0"/>
            <a:t>Pour une taille de l’échantillon importante; on conforte les résultats vus en seconde</a:t>
          </a:r>
          <a:endParaRPr lang="fr-FR" sz="2000" dirty="0"/>
        </a:p>
      </dgm:t>
    </dgm:pt>
    <dgm:pt modelId="{331A956A-33FE-468F-BEF4-F6EEA6CDD3E5}" type="parTrans" cxnId="{9213FFE8-AC39-4F12-849C-8CAD0E2E2C76}">
      <dgm:prSet/>
      <dgm:spPr/>
      <dgm:t>
        <a:bodyPr/>
        <a:lstStyle/>
        <a:p>
          <a:endParaRPr lang="fr-FR"/>
        </a:p>
      </dgm:t>
    </dgm:pt>
    <dgm:pt modelId="{FD885282-A955-499C-B1AF-E40607A9638C}" type="sibTrans" cxnId="{9213FFE8-AC39-4F12-849C-8CAD0E2E2C76}">
      <dgm:prSet/>
      <dgm:spPr/>
    </dgm:pt>
    <dgm:pt modelId="{917D52F7-FA96-4486-975E-E47346DF2E2A}">
      <dgm:prSet custT="1"/>
      <dgm:spPr/>
      <dgm:t>
        <a:bodyPr/>
        <a:lstStyle/>
        <a:p>
          <a:r>
            <a:rPr lang="fr-FR" sz="2000" dirty="0" smtClean="0"/>
            <a:t>L’intervalle de fluctuation peut être déterminé à l’aide d’un tableur</a:t>
          </a:r>
          <a:endParaRPr lang="fr-FR" sz="2000" dirty="0"/>
        </a:p>
      </dgm:t>
    </dgm:pt>
    <dgm:pt modelId="{8F605ADC-5A9C-4E41-AF45-DA953286ED37}" type="parTrans" cxnId="{A97C3FC9-9C5E-4B8E-91DE-87C9F3DF19B8}">
      <dgm:prSet/>
      <dgm:spPr/>
      <dgm:t>
        <a:bodyPr/>
        <a:lstStyle/>
        <a:p>
          <a:endParaRPr lang="fr-FR"/>
        </a:p>
      </dgm:t>
    </dgm:pt>
    <dgm:pt modelId="{51CB284A-7910-4774-A1CA-6977C8F7F879}" type="sibTrans" cxnId="{A97C3FC9-9C5E-4B8E-91DE-87C9F3DF19B8}">
      <dgm:prSet/>
      <dgm:spPr/>
    </dgm:pt>
    <dgm:pt modelId="{3C6A09C6-5CC2-4738-BC03-FB7B0C66FA86}">
      <dgm:prSet custT="1"/>
      <dgm:spPr/>
      <dgm:t>
        <a:bodyPr/>
        <a:lstStyle/>
        <a:p>
          <a:r>
            <a:rPr lang="fr-FR" sz="2000" dirty="0" smtClean="0"/>
            <a:t>Vocabulaire des tests hors programme</a:t>
          </a:r>
          <a:endParaRPr lang="fr-FR" sz="2000" dirty="0"/>
        </a:p>
      </dgm:t>
    </dgm:pt>
    <dgm:pt modelId="{9FD500BB-5092-4058-A141-CF35F74EB1A3}" type="parTrans" cxnId="{D576FE36-5A0C-4DCE-A296-6C2CAACCBC58}">
      <dgm:prSet/>
      <dgm:spPr/>
      <dgm:t>
        <a:bodyPr/>
        <a:lstStyle/>
        <a:p>
          <a:endParaRPr lang="fr-FR"/>
        </a:p>
      </dgm:t>
    </dgm:pt>
    <dgm:pt modelId="{6162302F-0474-425C-95A7-A7764464BCAF}" type="sibTrans" cxnId="{D576FE36-5A0C-4DCE-A296-6C2CAACCBC58}">
      <dgm:prSet/>
      <dgm:spPr/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1" custScaleY="252642" custLinFactNeighborX="10163" custLinFactNeighborY="-588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949B6FB7-0C89-4C53-B0B1-86D9D5958E9F}" type="pres">
      <dgm:prSet presAssocID="{7BCC86A5-E098-4884-8934-1D664927E812}" presName="conn2-1" presStyleLbl="parChTrans1D2" presStyleIdx="0" presStyleCnt="1"/>
      <dgm:spPr/>
      <dgm:t>
        <a:bodyPr/>
        <a:lstStyle/>
        <a:p>
          <a:endParaRPr lang="fr-FR"/>
        </a:p>
      </dgm:t>
    </dgm:pt>
    <dgm:pt modelId="{1DD2662F-E0F2-4DC4-9616-9C1FEBB629F7}" type="pres">
      <dgm:prSet presAssocID="{7BCC86A5-E098-4884-8934-1D664927E812}" presName="connTx" presStyleLbl="parChTrans1D2" presStyleIdx="0" presStyleCnt="1"/>
      <dgm:spPr/>
      <dgm:t>
        <a:bodyPr/>
        <a:lstStyle/>
        <a:p>
          <a:endParaRPr lang="fr-FR"/>
        </a:p>
      </dgm:t>
    </dgm:pt>
    <dgm:pt modelId="{1B8D9F39-53B9-408A-BD39-2730EC64AB2D}" type="pres">
      <dgm:prSet presAssocID="{CB1C5814-FC3E-4D6E-B46B-B459EFEDD837}" presName="root2" presStyleCnt="0"/>
      <dgm:spPr/>
    </dgm:pt>
    <dgm:pt modelId="{5D830B41-B9B5-43B4-B691-9EDCB4938BDA}" type="pres">
      <dgm:prSet presAssocID="{CB1C5814-FC3E-4D6E-B46B-B459EFEDD837}" presName="LevelTwoTextNode" presStyleLbl="node2" presStyleIdx="0" presStyleCnt="1" custScaleY="408393" custLinFactNeighborX="-3122" custLinFactNeighborY="-587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5FE1DA5-274D-4DD8-8009-02D3032B8379}" type="pres">
      <dgm:prSet presAssocID="{CB1C5814-FC3E-4D6E-B46B-B459EFEDD837}" presName="level3hierChild" presStyleCnt="0"/>
      <dgm:spPr/>
    </dgm:pt>
    <dgm:pt modelId="{7DB2D9AF-CB91-4861-8770-6EEFF1D05077}" type="pres">
      <dgm:prSet presAssocID="{331A956A-33FE-468F-BEF4-F6EEA6CDD3E5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B2110F26-8511-4A99-976C-A1AB8420B654}" type="pres">
      <dgm:prSet presAssocID="{331A956A-33FE-468F-BEF4-F6EEA6CDD3E5}" presName="connTx" presStyleLbl="parChTrans1D3" presStyleIdx="0" presStyleCnt="3"/>
      <dgm:spPr/>
      <dgm:t>
        <a:bodyPr/>
        <a:lstStyle/>
        <a:p>
          <a:endParaRPr lang="fr-FR"/>
        </a:p>
      </dgm:t>
    </dgm:pt>
    <dgm:pt modelId="{1B97C39B-C007-41B8-8354-ABEBF57EC341}" type="pres">
      <dgm:prSet presAssocID="{D4D61ACD-5227-41BF-B913-9E73D6A57A75}" presName="root2" presStyleCnt="0"/>
      <dgm:spPr/>
    </dgm:pt>
    <dgm:pt modelId="{91AD4D8D-9A80-471B-983B-EF168CDCE91D}" type="pres">
      <dgm:prSet presAssocID="{D4D61ACD-5227-41BF-B913-9E73D6A57A75}" presName="LevelTwoTextNode" presStyleLbl="node3" presStyleIdx="0" presStyleCnt="3" custScaleX="214643" custScaleY="18958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0241189-1C43-42F4-8487-6597EAF648E0}" type="pres">
      <dgm:prSet presAssocID="{D4D61ACD-5227-41BF-B913-9E73D6A57A75}" presName="level3hierChild" presStyleCnt="0"/>
      <dgm:spPr/>
    </dgm:pt>
    <dgm:pt modelId="{CCFEBFFF-7CC1-49F7-A01B-916E5FBB212D}" type="pres">
      <dgm:prSet presAssocID="{8F605ADC-5A9C-4E41-AF45-DA953286ED37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4633346B-4366-49C1-8CD9-F4327214303F}" type="pres">
      <dgm:prSet presAssocID="{8F605ADC-5A9C-4E41-AF45-DA953286ED37}" presName="connTx" presStyleLbl="parChTrans1D3" presStyleIdx="1" presStyleCnt="3"/>
      <dgm:spPr/>
      <dgm:t>
        <a:bodyPr/>
        <a:lstStyle/>
        <a:p>
          <a:endParaRPr lang="fr-FR"/>
        </a:p>
      </dgm:t>
    </dgm:pt>
    <dgm:pt modelId="{C268D765-7FF7-4F98-8EBF-1BBB35BAEDB4}" type="pres">
      <dgm:prSet presAssocID="{917D52F7-FA96-4486-975E-E47346DF2E2A}" presName="root2" presStyleCnt="0"/>
      <dgm:spPr/>
    </dgm:pt>
    <dgm:pt modelId="{25FC2A7C-A1B4-48CE-92D9-F4023CD6A0DF}" type="pres">
      <dgm:prSet presAssocID="{917D52F7-FA96-4486-975E-E47346DF2E2A}" presName="LevelTwoTextNode" presStyleLbl="node3" presStyleIdx="1" presStyleCnt="3" custScaleX="1791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42072B6-D625-4697-BC3E-C8B498BA5D28}" type="pres">
      <dgm:prSet presAssocID="{917D52F7-FA96-4486-975E-E47346DF2E2A}" presName="level3hierChild" presStyleCnt="0"/>
      <dgm:spPr/>
    </dgm:pt>
    <dgm:pt modelId="{FDDB6F55-F54B-45BB-8073-AC4FDB5C05A6}" type="pres">
      <dgm:prSet presAssocID="{9FD500BB-5092-4058-A141-CF35F74EB1A3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10F4D8A1-5434-440A-83C8-A235082427BE}" type="pres">
      <dgm:prSet presAssocID="{9FD500BB-5092-4058-A141-CF35F74EB1A3}" presName="connTx" presStyleLbl="parChTrans1D3" presStyleIdx="2" presStyleCnt="3"/>
      <dgm:spPr/>
      <dgm:t>
        <a:bodyPr/>
        <a:lstStyle/>
        <a:p>
          <a:endParaRPr lang="fr-FR"/>
        </a:p>
      </dgm:t>
    </dgm:pt>
    <dgm:pt modelId="{38A541E6-0A10-469A-A477-5060E936A91A}" type="pres">
      <dgm:prSet presAssocID="{3C6A09C6-5CC2-4738-BC03-FB7B0C66FA86}" presName="root2" presStyleCnt="0"/>
      <dgm:spPr/>
    </dgm:pt>
    <dgm:pt modelId="{7B837941-5011-4F04-929F-D8AAC15A8C45}" type="pres">
      <dgm:prSet presAssocID="{3C6A09C6-5CC2-4738-BC03-FB7B0C66FA86}" presName="LevelTwoTextNode" presStyleLbl="node3" presStyleIdx="2" presStyleCnt="3" custScaleX="1621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E2DC41-99B4-4B9E-B09D-08A823D77365}" type="pres">
      <dgm:prSet presAssocID="{3C6A09C6-5CC2-4738-BC03-FB7B0C66FA86}" presName="level3hierChild" presStyleCnt="0"/>
      <dgm:spPr/>
    </dgm:pt>
  </dgm:ptLst>
  <dgm:cxnLst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ED96A6DB-929E-4657-B646-88C215A95CA9}" type="presOf" srcId="{9FD500BB-5092-4058-A141-CF35F74EB1A3}" destId="{FDDB6F55-F54B-45BB-8073-AC4FDB5C05A6}" srcOrd="0" destOrd="0" presId="urn:microsoft.com/office/officeart/2005/8/layout/hierarchy2"/>
    <dgm:cxn modelId="{0FD877E0-F25C-4BD2-9DB9-5E1F85A3C92F}" type="presOf" srcId="{3C6A09C6-5CC2-4738-BC03-FB7B0C66FA86}" destId="{7B837941-5011-4F04-929F-D8AAC15A8C45}" srcOrd="0" destOrd="0" presId="urn:microsoft.com/office/officeart/2005/8/layout/hierarchy2"/>
    <dgm:cxn modelId="{9213FFE8-AC39-4F12-849C-8CAD0E2E2C76}" srcId="{CB1C5814-FC3E-4D6E-B46B-B459EFEDD837}" destId="{D4D61ACD-5227-41BF-B913-9E73D6A57A75}" srcOrd="0" destOrd="0" parTransId="{331A956A-33FE-468F-BEF4-F6EEA6CDD3E5}" sibTransId="{FD885282-A955-499C-B1AF-E40607A9638C}"/>
    <dgm:cxn modelId="{D576FE36-5A0C-4DCE-A296-6C2CAACCBC58}" srcId="{CB1C5814-FC3E-4D6E-B46B-B459EFEDD837}" destId="{3C6A09C6-5CC2-4738-BC03-FB7B0C66FA86}" srcOrd="2" destOrd="0" parTransId="{9FD500BB-5092-4058-A141-CF35F74EB1A3}" sibTransId="{6162302F-0474-425C-95A7-A7764464BCAF}"/>
    <dgm:cxn modelId="{40335342-3E9E-44C3-9D93-A01174F547DF}" type="presOf" srcId="{331A956A-33FE-468F-BEF4-F6EEA6CDD3E5}" destId="{7DB2D9AF-CB91-4861-8770-6EEFF1D05077}" srcOrd="0" destOrd="0" presId="urn:microsoft.com/office/officeart/2005/8/layout/hierarchy2"/>
    <dgm:cxn modelId="{C977EE68-A97A-4933-AEC6-DAE83B33C231}" type="presOf" srcId="{EA429E78-3081-40FF-BE6C-6BDF4A45BBB0}" destId="{776C65E3-147A-4AE7-91D0-6CE72E070E05}" srcOrd="0" destOrd="0" presId="urn:microsoft.com/office/officeart/2005/8/layout/hierarchy2"/>
    <dgm:cxn modelId="{F96D50EF-E024-4794-AD3C-6C11AF5CB8CD}" srcId="{61B5E8E7-030D-47D9-93C0-2855B5322F93}" destId="{CB1C5814-FC3E-4D6E-B46B-B459EFEDD837}" srcOrd="0" destOrd="0" parTransId="{7BCC86A5-E098-4884-8934-1D664927E812}" sibTransId="{C4F9860F-077E-4D4C-AA10-C9A9B8C00C7D}"/>
    <dgm:cxn modelId="{4BF092FF-E97F-484E-B481-D592169D9BA9}" type="presOf" srcId="{917D52F7-FA96-4486-975E-E47346DF2E2A}" destId="{25FC2A7C-A1B4-48CE-92D9-F4023CD6A0DF}" srcOrd="0" destOrd="0" presId="urn:microsoft.com/office/officeart/2005/8/layout/hierarchy2"/>
    <dgm:cxn modelId="{494E28A3-5ABF-4086-A7D6-BBE55BAA41B5}" type="presOf" srcId="{7BCC86A5-E098-4884-8934-1D664927E812}" destId="{1DD2662F-E0F2-4DC4-9616-9C1FEBB629F7}" srcOrd="1" destOrd="0" presId="urn:microsoft.com/office/officeart/2005/8/layout/hierarchy2"/>
    <dgm:cxn modelId="{67FE0D6E-0754-4F27-8380-A2DB18852793}" type="presOf" srcId="{7BCC86A5-E098-4884-8934-1D664927E812}" destId="{949B6FB7-0C89-4C53-B0B1-86D9D5958E9F}" srcOrd="0" destOrd="0" presId="urn:microsoft.com/office/officeart/2005/8/layout/hierarchy2"/>
    <dgm:cxn modelId="{B7E32DBB-7DD8-42CC-9E01-AB8B331E70C5}" type="presOf" srcId="{8F605ADC-5A9C-4E41-AF45-DA953286ED37}" destId="{CCFEBFFF-7CC1-49F7-A01B-916E5FBB212D}" srcOrd="0" destOrd="0" presId="urn:microsoft.com/office/officeart/2005/8/layout/hierarchy2"/>
    <dgm:cxn modelId="{65443FCD-C4E1-4BB0-BFEA-947D47D50C09}" type="presOf" srcId="{8F605ADC-5A9C-4E41-AF45-DA953286ED37}" destId="{4633346B-4366-49C1-8CD9-F4327214303F}" srcOrd="1" destOrd="0" presId="urn:microsoft.com/office/officeart/2005/8/layout/hierarchy2"/>
    <dgm:cxn modelId="{58586C60-5772-4EAA-ABA1-20F08A768850}" type="presOf" srcId="{D4D61ACD-5227-41BF-B913-9E73D6A57A75}" destId="{91AD4D8D-9A80-471B-983B-EF168CDCE91D}" srcOrd="0" destOrd="0" presId="urn:microsoft.com/office/officeart/2005/8/layout/hierarchy2"/>
    <dgm:cxn modelId="{A97C3FC9-9C5E-4B8E-91DE-87C9F3DF19B8}" srcId="{CB1C5814-FC3E-4D6E-B46B-B459EFEDD837}" destId="{917D52F7-FA96-4486-975E-E47346DF2E2A}" srcOrd="1" destOrd="0" parTransId="{8F605ADC-5A9C-4E41-AF45-DA953286ED37}" sibTransId="{51CB284A-7910-4774-A1CA-6977C8F7F879}"/>
    <dgm:cxn modelId="{22DE1F8C-98AD-4BDE-82E7-2464A29B9534}" type="presOf" srcId="{61B5E8E7-030D-47D9-93C0-2855B5322F93}" destId="{70B3C34C-6E47-4D49-A0F5-B257C8D5F069}" srcOrd="0" destOrd="0" presId="urn:microsoft.com/office/officeart/2005/8/layout/hierarchy2"/>
    <dgm:cxn modelId="{53EAC2B8-BF27-46EB-9FC8-C3B235BC25FC}" type="presOf" srcId="{CB1C5814-FC3E-4D6E-B46B-B459EFEDD837}" destId="{5D830B41-B9B5-43B4-B691-9EDCB4938BDA}" srcOrd="0" destOrd="0" presId="urn:microsoft.com/office/officeart/2005/8/layout/hierarchy2"/>
    <dgm:cxn modelId="{5EC5A1B9-EF8C-4C34-924C-8198899963AB}" type="presOf" srcId="{9FD500BB-5092-4058-A141-CF35F74EB1A3}" destId="{10F4D8A1-5434-440A-83C8-A235082427BE}" srcOrd="1" destOrd="0" presId="urn:microsoft.com/office/officeart/2005/8/layout/hierarchy2"/>
    <dgm:cxn modelId="{152C4E11-2DB1-470B-A57D-8AF754B4459E}" type="presOf" srcId="{331A956A-33FE-468F-BEF4-F6EEA6CDD3E5}" destId="{B2110F26-8511-4A99-976C-A1AB8420B654}" srcOrd="1" destOrd="0" presId="urn:microsoft.com/office/officeart/2005/8/layout/hierarchy2"/>
    <dgm:cxn modelId="{5F611FAD-5E2B-4D0A-83FB-18EAB4FE780D}" type="presParOf" srcId="{776C65E3-147A-4AE7-91D0-6CE72E070E05}" destId="{C1A496AF-2A05-4AB0-A281-A9709FDCB166}" srcOrd="0" destOrd="0" presId="urn:microsoft.com/office/officeart/2005/8/layout/hierarchy2"/>
    <dgm:cxn modelId="{3605BC64-6506-49BB-8737-FF0694EFD1C9}" type="presParOf" srcId="{C1A496AF-2A05-4AB0-A281-A9709FDCB166}" destId="{70B3C34C-6E47-4D49-A0F5-B257C8D5F069}" srcOrd="0" destOrd="0" presId="urn:microsoft.com/office/officeart/2005/8/layout/hierarchy2"/>
    <dgm:cxn modelId="{25A7C978-895F-4BC9-B06C-3F0DE597BE4C}" type="presParOf" srcId="{C1A496AF-2A05-4AB0-A281-A9709FDCB166}" destId="{1A5DBAE9-11B6-4C81-A0D4-50A571E70CCB}" srcOrd="1" destOrd="0" presId="urn:microsoft.com/office/officeart/2005/8/layout/hierarchy2"/>
    <dgm:cxn modelId="{1ED52E3F-7E6D-48A6-8C02-4EF503A3A408}" type="presParOf" srcId="{1A5DBAE9-11B6-4C81-A0D4-50A571E70CCB}" destId="{949B6FB7-0C89-4C53-B0B1-86D9D5958E9F}" srcOrd="0" destOrd="0" presId="urn:microsoft.com/office/officeart/2005/8/layout/hierarchy2"/>
    <dgm:cxn modelId="{9E9F463E-6C49-4DC7-B9C6-69BFEDAE5690}" type="presParOf" srcId="{949B6FB7-0C89-4C53-B0B1-86D9D5958E9F}" destId="{1DD2662F-E0F2-4DC4-9616-9C1FEBB629F7}" srcOrd="0" destOrd="0" presId="urn:microsoft.com/office/officeart/2005/8/layout/hierarchy2"/>
    <dgm:cxn modelId="{EBA1DE8D-36A1-463C-8B9D-50D9A713A124}" type="presParOf" srcId="{1A5DBAE9-11B6-4C81-A0D4-50A571E70CCB}" destId="{1B8D9F39-53B9-408A-BD39-2730EC64AB2D}" srcOrd="1" destOrd="0" presId="urn:microsoft.com/office/officeart/2005/8/layout/hierarchy2"/>
    <dgm:cxn modelId="{DBDE877D-44E4-44FF-9081-63850236DF50}" type="presParOf" srcId="{1B8D9F39-53B9-408A-BD39-2730EC64AB2D}" destId="{5D830B41-B9B5-43B4-B691-9EDCB4938BDA}" srcOrd="0" destOrd="0" presId="urn:microsoft.com/office/officeart/2005/8/layout/hierarchy2"/>
    <dgm:cxn modelId="{DB242238-5BD9-43D5-BA76-C8AC24976270}" type="presParOf" srcId="{1B8D9F39-53B9-408A-BD39-2730EC64AB2D}" destId="{A5FE1DA5-274D-4DD8-8009-02D3032B8379}" srcOrd="1" destOrd="0" presId="urn:microsoft.com/office/officeart/2005/8/layout/hierarchy2"/>
    <dgm:cxn modelId="{A5F74782-3709-4E1B-88F2-17378E76BA0B}" type="presParOf" srcId="{A5FE1DA5-274D-4DD8-8009-02D3032B8379}" destId="{7DB2D9AF-CB91-4861-8770-6EEFF1D05077}" srcOrd="0" destOrd="0" presId="urn:microsoft.com/office/officeart/2005/8/layout/hierarchy2"/>
    <dgm:cxn modelId="{C82F476A-2E65-4DBF-B136-C5F6893E8EEE}" type="presParOf" srcId="{7DB2D9AF-CB91-4861-8770-6EEFF1D05077}" destId="{B2110F26-8511-4A99-976C-A1AB8420B654}" srcOrd="0" destOrd="0" presId="urn:microsoft.com/office/officeart/2005/8/layout/hierarchy2"/>
    <dgm:cxn modelId="{26FF76E5-E5A3-4D37-AA2A-27C9FB46A291}" type="presParOf" srcId="{A5FE1DA5-274D-4DD8-8009-02D3032B8379}" destId="{1B97C39B-C007-41B8-8354-ABEBF57EC341}" srcOrd="1" destOrd="0" presId="urn:microsoft.com/office/officeart/2005/8/layout/hierarchy2"/>
    <dgm:cxn modelId="{2043ACF6-ED69-4EEE-975E-ED922DA4DCAD}" type="presParOf" srcId="{1B97C39B-C007-41B8-8354-ABEBF57EC341}" destId="{91AD4D8D-9A80-471B-983B-EF168CDCE91D}" srcOrd="0" destOrd="0" presId="urn:microsoft.com/office/officeart/2005/8/layout/hierarchy2"/>
    <dgm:cxn modelId="{944765A0-A3C2-4FCE-B609-4A7F498A5602}" type="presParOf" srcId="{1B97C39B-C007-41B8-8354-ABEBF57EC341}" destId="{80241189-1C43-42F4-8487-6597EAF648E0}" srcOrd="1" destOrd="0" presId="urn:microsoft.com/office/officeart/2005/8/layout/hierarchy2"/>
    <dgm:cxn modelId="{B310F7C8-26DD-44FB-9441-5A251CC95EA4}" type="presParOf" srcId="{A5FE1DA5-274D-4DD8-8009-02D3032B8379}" destId="{CCFEBFFF-7CC1-49F7-A01B-916E5FBB212D}" srcOrd="2" destOrd="0" presId="urn:microsoft.com/office/officeart/2005/8/layout/hierarchy2"/>
    <dgm:cxn modelId="{211885E9-60E5-4712-BF0B-4E3050E93CD4}" type="presParOf" srcId="{CCFEBFFF-7CC1-49F7-A01B-916E5FBB212D}" destId="{4633346B-4366-49C1-8CD9-F4327214303F}" srcOrd="0" destOrd="0" presId="urn:microsoft.com/office/officeart/2005/8/layout/hierarchy2"/>
    <dgm:cxn modelId="{7A4E7D07-833C-4A83-9635-F46608F1F8F3}" type="presParOf" srcId="{A5FE1DA5-274D-4DD8-8009-02D3032B8379}" destId="{C268D765-7FF7-4F98-8EBF-1BBB35BAEDB4}" srcOrd="3" destOrd="0" presId="urn:microsoft.com/office/officeart/2005/8/layout/hierarchy2"/>
    <dgm:cxn modelId="{1D020D3D-7BC5-47F2-ACDC-55D49F57B712}" type="presParOf" srcId="{C268D765-7FF7-4F98-8EBF-1BBB35BAEDB4}" destId="{25FC2A7C-A1B4-48CE-92D9-F4023CD6A0DF}" srcOrd="0" destOrd="0" presId="urn:microsoft.com/office/officeart/2005/8/layout/hierarchy2"/>
    <dgm:cxn modelId="{822D703F-1D19-45F7-B030-F5BF290BB922}" type="presParOf" srcId="{C268D765-7FF7-4F98-8EBF-1BBB35BAEDB4}" destId="{742072B6-D625-4697-BC3E-C8B498BA5D28}" srcOrd="1" destOrd="0" presId="urn:microsoft.com/office/officeart/2005/8/layout/hierarchy2"/>
    <dgm:cxn modelId="{F76B3F78-AEF5-4B25-9556-3C381E2D62E6}" type="presParOf" srcId="{A5FE1DA5-274D-4DD8-8009-02D3032B8379}" destId="{FDDB6F55-F54B-45BB-8073-AC4FDB5C05A6}" srcOrd="4" destOrd="0" presId="urn:microsoft.com/office/officeart/2005/8/layout/hierarchy2"/>
    <dgm:cxn modelId="{FF12EA5D-3B99-42E3-8852-FFA69A3245A3}" type="presParOf" srcId="{FDDB6F55-F54B-45BB-8073-AC4FDB5C05A6}" destId="{10F4D8A1-5434-440A-83C8-A235082427BE}" srcOrd="0" destOrd="0" presId="urn:microsoft.com/office/officeart/2005/8/layout/hierarchy2"/>
    <dgm:cxn modelId="{BDCDAC30-09AE-4B60-9F1B-659339074EB5}" type="presParOf" srcId="{A5FE1DA5-274D-4DD8-8009-02D3032B8379}" destId="{38A541E6-0A10-469A-A477-5060E936A91A}" srcOrd="5" destOrd="0" presId="urn:microsoft.com/office/officeart/2005/8/layout/hierarchy2"/>
    <dgm:cxn modelId="{B40C2D5A-951E-4FA9-8526-4F6824DA9F42}" type="presParOf" srcId="{38A541E6-0A10-469A-A477-5060E936A91A}" destId="{7B837941-5011-4F04-929F-D8AAC15A8C45}" srcOrd="0" destOrd="0" presId="urn:microsoft.com/office/officeart/2005/8/layout/hierarchy2"/>
    <dgm:cxn modelId="{4AABF266-A679-455B-BF79-E37FB7281DDA}" type="presParOf" srcId="{38A541E6-0A10-469A-A477-5060E936A91A}" destId="{F6E2DC41-99B4-4B9E-B09D-08A823D773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2000" dirty="0" smtClean="0"/>
            <a:t>Deux fonctions de référence (racine carrée, valeur absolue)</a:t>
          </a:r>
          <a:endParaRPr lang="fr-FR" sz="20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2000" dirty="0" smtClean="0"/>
            <a:t>Variations et représentation graphique</a:t>
          </a:r>
        </a:p>
        <a:p>
          <a:r>
            <a:rPr lang="fr-FR" sz="2000" dirty="0" smtClean="0"/>
            <a:t>Des démonstrations</a:t>
          </a:r>
          <a:endParaRPr lang="fr-FR" sz="2000" dirty="0"/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E6844588-DEC4-400A-AA4C-F9FD1D6F8414}">
      <dgm:prSet phldrT="[Texte]"/>
      <dgm:spPr/>
      <dgm:t>
        <a:bodyPr/>
        <a:lstStyle/>
        <a:p>
          <a:r>
            <a:rPr lang="fr-FR" dirty="0" smtClean="0"/>
            <a:t>Aucune technicité dans l’utilisation de la valeur absolue</a:t>
          </a:r>
          <a:endParaRPr lang="fr-FR" dirty="0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D79BB635-5D2E-4A02-99AA-0890E934BB98}">
      <dgm:prSet phldrT="[Texte]"/>
      <dgm:spPr/>
      <dgm:t>
        <a:bodyPr/>
        <a:lstStyle/>
        <a:p>
          <a:r>
            <a:rPr lang="fr-FR" dirty="0" smtClean="0"/>
            <a:t>Travail sur des contre-exemples</a:t>
          </a:r>
        </a:p>
      </dgm:t>
    </dgm:pt>
    <dgm:pt modelId="{FF344677-036F-4010-9ACC-1FD1226895C0}" type="parTrans" cxnId="{00D83012-401B-4429-8F2F-5B9174EA30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2000" dirty="0" smtClean="0"/>
            <a:t>Sens de variation de fonctions</a:t>
          </a:r>
          <a:endParaRPr lang="fr-FR" sz="2000" dirty="0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65D23DF3-38F4-4F34-B124-0214FB779663}">
      <dgm:prSet custT="1"/>
      <dgm:spPr/>
      <dgm:t>
        <a:bodyPr/>
        <a:lstStyle/>
        <a:p>
          <a:r>
            <a:rPr lang="fr-FR" sz="2000" dirty="0" smtClean="0"/>
            <a:t>Sens de variation de fonctions</a:t>
          </a:r>
        </a:p>
        <a:p>
          <a:r>
            <a:rPr lang="fr-FR" sz="2000" dirty="0" smtClean="0"/>
            <a:t> simples</a:t>
          </a:r>
          <a:endParaRPr lang="fr-FR" sz="2000" dirty="0"/>
        </a:p>
      </dgm:t>
    </dgm:pt>
    <dgm:pt modelId="{A7FE0FFB-F9BD-4876-BD3D-662F78FAAF16}" type="parTrans" cxnId="{EE27ACBF-F219-4CC1-B015-452956C0A8A8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5C9BCB63-6985-4A81-B3F4-79F3092A00A1}" type="sibTrans" cxnId="{EE27ACBF-F219-4CC1-B015-452956C0A8A8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2" custScaleX="133100" custScaleY="133100" custLinFactNeighborX="2290" custLinFactNeighborY="-7771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2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2" custScaleX="133100" custScaleY="133100" custLinFactNeighborX="76" custLinFactNeighborY="-8120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2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2" custScaleX="133100" custScaleY="133100" custLinFactNeighborX="-9487" custLinFactNeighborY="-1123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2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2" custScaleX="133100" custScaleY="133100" custLinFactNeighborX="-9487" custLinFactNeighborY="1855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2" custScaleX="133100" custScaleY="133100" custLinFactNeighborX="3618" custLinFactNeighborY="-56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F66A2E40-5D4F-4FF8-A86C-AAF0099ED7BC}" type="pres">
      <dgm:prSet presAssocID="{A7FE0FFB-F9BD-4876-BD3D-662F78FAAF16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DF82F15A-3FF8-4A0F-BFEB-950A3B0EF687}" type="pres">
      <dgm:prSet presAssocID="{A7FE0FFB-F9BD-4876-BD3D-662F78FAAF16}" presName="connTx" presStyleLbl="parChTrans1D2" presStyleIdx="1" presStyleCnt="2"/>
      <dgm:spPr/>
      <dgm:t>
        <a:bodyPr/>
        <a:lstStyle/>
        <a:p>
          <a:endParaRPr lang="fr-FR"/>
        </a:p>
      </dgm:t>
    </dgm:pt>
    <dgm:pt modelId="{BEC613DF-E961-413B-B7E6-DE589837FE8F}" type="pres">
      <dgm:prSet presAssocID="{65D23DF3-38F4-4F34-B124-0214FB779663}" presName="root2" presStyleCnt="0"/>
      <dgm:spPr/>
    </dgm:pt>
    <dgm:pt modelId="{6D338620-768D-41D7-B8E9-4FD7B91926A6}" type="pres">
      <dgm:prSet presAssocID="{65D23DF3-38F4-4F34-B124-0214FB779663}" presName="LevelTwoTextNode" presStyleLbl="node2" presStyleIdx="1" presStyleCnt="2" custScaleX="133100" custScaleY="133100" custLinFactNeighborX="-3252" custLinFactNeighborY="-56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90FF88-B9FD-4D1F-9D81-A86CC5EDD764}" type="pres">
      <dgm:prSet presAssocID="{65D23DF3-38F4-4F34-B124-0214FB779663}" presName="level3hierChild" presStyleCnt="0"/>
      <dgm:spPr/>
    </dgm:pt>
  </dgm:ptLst>
  <dgm:cxnLst>
    <dgm:cxn modelId="{6A35E8BD-AC0C-4B5C-88B1-88E41F31B769}" type="presOf" srcId="{FF344677-036F-4010-9ACC-1FD1226895C0}" destId="{439C2520-20CB-4B78-A094-B73E82B9C8E0}" srcOrd="0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EE27ACBF-F219-4CC1-B015-452956C0A8A8}" srcId="{F3C78445-7A21-45C1-BCD7-E2386F7C41F2}" destId="{65D23DF3-38F4-4F34-B124-0214FB779663}" srcOrd="0" destOrd="0" parTransId="{A7FE0FFB-F9BD-4876-BD3D-662F78FAAF16}" sibTransId="{5C9BCB63-6985-4A81-B3F4-79F3092A00A1}"/>
    <dgm:cxn modelId="{DDB2C9B8-21FF-46A6-830F-BDA776986CA3}" type="presOf" srcId="{65D23DF3-38F4-4F34-B124-0214FB779663}" destId="{6D338620-768D-41D7-B8E9-4FD7B91926A6}" srcOrd="0" destOrd="0" presId="urn:microsoft.com/office/officeart/2005/8/layout/hierarchy2"/>
    <dgm:cxn modelId="{479CB3A7-FBB8-4B2E-AD5C-7F47D6A4382D}" type="presOf" srcId="{EA429E78-3081-40FF-BE6C-6BDF4A45BBB0}" destId="{776C65E3-147A-4AE7-91D0-6CE72E070E05}" srcOrd="0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456C5E8C-0F27-414A-AF06-466CC045BFB5}" type="presOf" srcId="{F3C78445-7A21-45C1-BCD7-E2386F7C41F2}" destId="{8BFD6A45-E9A1-4563-956E-95F58E31D28E}" srcOrd="0" destOrd="0" presId="urn:microsoft.com/office/officeart/2005/8/layout/hierarchy2"/>
    <dgm:cxn modelId="{085480E0-21EB-4335-8764-9954398AA6BA}" type="presOf" srcId="{61B5E8E7-030D-47D9-93C0-2855B5322F93}" destId="{70B3C34C-6E47-4D49-A0F5-B257C8D5F069}" srcOrd="0" destOrd="0" presId="urn:microsoft.com/office/officeart/2005/8/layout/hierarchy2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F2E50351-B21A-478F-9CFE-00D0D651F1B2}" type="presOf" srcId="{A7FE0FFB-F9BD-4876-BD3D-662F78FAAF16}" destId="{F66A2E40-5D4F-4FF8-A86C-AAF0099ED7BC}" srcOrd="0" destOrd="0" presId="urn:microsoft.com/office/officeart/2005/8/layout/hierarchy2"/>
    <dgm:cxn modelId="{FBC8C098-4DB7-4195-B29F-507F5140901F}" type="presOf" srcId="{E6844588-DEC4-400A-AA4C-F9FD1D6F8414}" destId="{54ECD59D-A252-4167-A90C-578D26EBBA88}" srcOrd="0" destOrd="0" presId="urn:microsoft.com/office/officeart/2005/8/layout/hierarchy2"/>
    <dgm:cxn modelId="{A48A672A-9260-4F55-8BFB-BD0164C195DB}" type="presOf" srcId="{D79BB635-5D2E-4A02-99AA-0890E934BB98}" destId="{70865B9C-B921-47AD-8C61-0620653CC5E5}" srcOrd="0" destOrd="0" presId="urn:microsoft.com/office/officeart/2005/8/layout/hierarchy2"/>
    <dgm:cxn modelId="{7FFE6116-7441-4D66-B783-467C34386217}" type="presOf" srcId="{B3D3E6D5-E490-4CA8-A8E6-CC9268CF3044}" destId="{2B08DD95-F632-4742-9110-0118DFACA3D6}" srcOrd="1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782D12FF-C38E-498F-B5DA-7644293D308E}" type="presOf" srcId="{A7FE0FFB-F9BD-4876-BD3D-662F78FAAF16}" destId="{DF82F15A-3FF8-4A0F-BFEB-950A3B0EF687}" srcOrd="1" destOrd="0" presId="urn:microsoft.com/office/officeart/2005/8/layout/hierarchy2"/>
    <dgm:cxn modelId="{6EBBE8B3-950A-433B-A4A2-211A38A3FDAE}" type="presOf" srcId="{7D6B2102-A752-4E9C-B88A-08E353F94C89}" destId="{FECD3CAD-F8E3-437C-9B47-E958716AB633}" srcOrd="0" destOrd="0" presId="urn:microsoft.com/office/officeart/2005/8/layout/hierarchy2"/>
    <dgm:cxn modelId="{3BA5661F-5436-493E-A598-565CCB2F518F}" type="presOf" srcId="{FF344677-036F-4010-9ACC-1FD1226895C0}" destId="{D682B341-7A3E-47B6-B7C0-DACE4A12D16C}" srcOrd="1" destOrd="0" presId="urn:microsoft.com/office/officeart/2005/8/layout/hierarchy2"/>
    <dgm:cxn modelId="{BDD2DDB1-763E-4E74-9BEF-EBA9065D78A2}" type="presOf" srcId="{7D6B2102-A752-4E9C-B88A-08E353F94C89}" destId="{9606019E-2ECB-470C-8809-ACDFE75B3C8C}" srcOrd="1" destOrd="0" presId="urn:microsoft.com/office/officeart/2005/8/layout/hierarchy2"/>
    <dgm:cxn modelId="{62BC7D2B-8431-4357-9EB9-31544D271F41}" type="presOf" srcId="{B3D3E6D5-E490-4CA8-A8E6-CC9268CF3044}" destId="{75AAC46A-4388-4D97-AAA8-91760A4FACDE}" srcOrd="0" destOrd="0" presId="urn:microsoft.com/office/officeart/2005/8/layout/hierarchy2"/>
    <dgm:cxn modelId="{2104AD61-B506-4A89-B490-2961BBCAE1FA}" type="presOf" srcId="{032116C8-F367-4B5B-A200-3C43A20412A7}" destId="{DA617F8A-8CD5-475A-A9D4-9ABAA4893463}" srcOrd="0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B7737838-E36D-48E2-9C90-7CC3816DD801}" type="presParOf" srcId="{776C65E3-147A-4AE7-91D0-6CE72E070E05}" destId="{C1A496AF-2A05-4AB0-A281-A9709FDCB166}" srcOrd="0" destOrd="0" presId="urn:microsoft.com/office/officeart/2005/8/layout/hierarchy2"/>
    <dgm:cxn modelId="{DC4283FB-F6D5-420D-A18F-167AA0F313AB}" type="presParOf" srcId="{C1A496AF-2A05-4AB0-A281-A9709FDCB166}" destId="{70B3C34C-6E47-4D49-A0F5-B257C8D5F069}" srcOrd="0" destOrd="0" presId="urn:microsoft.com/office/officeart/2005/8/layout/hierarchy2"/>
    <dgm:cxn modelId="{CC7C04D7-D963-4219-ADAD-91687ACE1C31}" type="presParOf" srcId="{C1A496AF-2A05-4AB0-A281-A9709FDCB166}" destId="{1A5DBAE9-11B6-4C81-A0D4-50A571E70CCB}" srcOrd="1" destOrd="0" presId="urn:microsoft.com/office/officeart/2005/8/layout/hierarchy2"/>
    <dgm:cxn modelId="{C6A95A4E-80E0-4759-B10D-1FE409FE0C66}" type="presParOf" srcId="{1A5DBAE9-11B6-4C81-A0D4-50A571E70CCB}" destId="{75AAC46A-4388-4D97-AAA8-91760A4FACDE}" srcOrd="0" destOrd="0" presId="urn:microsoft.com/office/officeart/2005/8/layout/hierarchy2"/>
    <dgm:cxn modelId="{B0752B07-4DCF-4F40-8D26-BB71E10E2C93}" type="presParOf" srcId="{75AAC46A-4388-4D97-AAA8-91760A4FACDE}" destId="{2B08DD95-F632-4742-9110-0118DFACA3D6}" srcOrd="0" destOrd="0" presId="urn:microsoft.com/office/officeart/2005/8/layout/hierarchy2"/>
    <dgm:cxn modelId="{20A88F4E-CCC2-4B6E-B374-6470D48F8BBE}" type="presParOf" srcId="{1A5DBAE9-11B6-4C81-A0D4-50A571E70CCB}" destId="{4FE0DF65-0E25-47DF-92D4-833C77133E83}" srcOrd="1" destOrd="0" presId="urn:microsoft.com/office/officeart/2005/8/layout/hierarchy2"/>
    <dgm:cxn modelId="{50336CD3-83A7-4FB5-974E-A0DB6F75B986}" type="presParOf" srcId="{4FE0DF65-0E25-47DF-92D4-833C77133E83}" destId="{DA617F8A-8CD5-475A-A9D4-9ABAA4893463}" srcOrd="0" destOrd="0" presId="urn:microsoft.com/office/officeart/2005/8/layout/hierarchy2"/>
    <dgm:cxn modelId="{B7DC1870-D882-4433-98BE-E5FB7D71CD2A}" type="presParOf" srcId="{4FE0DF65-0E25-47DF-92D4-833C77133E83}" destId="{78BF6288-7B77-48B9-9417-00AFD6145BAD}" srcOrd="1" destOrd="0" presId="urn:microsoft.com/office/officeart/2005/8/layout/hierarchy2"/>
    <dgm:cxn modelId="{FE4DC752-AD8D-487B-8520-4A80AA53DDA5}" type="presParOf" srcId="{78BF6288-7B77-48B9-9417-00AFD6145BAD}" destId="{FECD3CAD-F8E3-437C-9B47-E958716AB633}" srcOrd="0" destOrd="0" presId="urn:microsoft.com/office/officeart/2005/8/layout/hierarchy2"/>
    <dgm:cxn modelId="{C97507B4-6DF4-4B4F-A030-09752FF1CF43}" type="presParOf" srcId="{FECD3CAD-F8E3-437C-9B47-E958716AB633}" destId="{9606019E-2ECB-470C-8809-ACDFE75B3C8C}" srcOrd="0" destOrd="0" presId="urn:microsoft.com/office/officeart/2005/8/layout/hierarchy2"/>
    <dgm:cxn modelId="{34A2CD65-C6C7-419B-84A1-0851682EE220}" type="presParOf" srcId="{78BF6288-7B77-48B9-9417-00AFD6145BAD}" destId="{B85806D6-1545-4A7B-93CD-A847B9B17F00}" srcOrd="1" destOrd="0" presId="urn:microsoft.com/office/officeart/2005/8/layout/hierarchy2"/>
    <dgm:cxn modelId="{E394E7E9-FBB2-453B-8C25-5752C687AF57}" type="presParOf" srcId="{B85806D6-1545-4A7B-93CD-A847B9B17F00}" destId="{54ECD59D-A252-4167-A90C-578D26EBBA88}" srcOrd="0" destOrd="0" presId="urn:microsoft.com/office/officeart/2005/8/layout/hierarchy2"/>
    <dgm:cxn modelId="{B94192DD-E092-44CA-BE58-9625AAB173F3}" type="presParOf" srcId="{B85806D6-1545-4A7B-93CD-A847B9B17F00}" destId="{C28815DE-5A3A-437D-8D58-6FCEA6CCB5CE}" srcOrd="1" destOrd="0" presId="urn:microsoft.com/office/officeart/2005/8/layout/hierarchy2"/>
    <dgm:cxn modelId="{9E626042-6598-4986-849B-5346E90AEE50}" type="presParOf" srcId="{78BF6288-7B77-48B9-9417-00AFD6145BAD}" destId="{439C2520-20CB-4B78-A094-B73E82B9C8E0}" srcOrd="2" destOrd="0" presId="urn:microsoft.com/office/officeart/2005/8/layout/hierarchy2"/>
    <dgm:cxn modelId="{962037B5-6D26-4B12-AB97-275B427CFE8A}" type="presParOf" srcId="{439C2520-20CB-4B78-A094-B73E82B9C8E0}" destId="{D682B341-7A3E-47B6-B7C0-DACE4A12D16C}" srcOrd="0" destOrd="0" presId="urn:microsoft.com/office/officeart/2005/8/layout/hierarchy2"/>
    <dgm:cxn modelId="{33C291BF-2E84-4FB8-914B-F7A1FAD8DE02}" type="presParOf" srcId="{78BF6288-7B77-48B9-9417-00AFD6145BAD}" destId="{7DFCAFDD-DC8C-4D46-B77F-6EE20D166FE0}" srcOrd="3" destOrd="0" presId="urn:microsoft.com/office/officeart/2005/8/layout/hierarchy2"/>
    <dgm:cxn modelId="{6F59EFC4-E99C-433F-885F-D188957C65D6}" type="presParOf" srcId="{7DFCAFDD-DC8C-4D46-B77F-6EE20D166FE0}" destId="{70865B9C-B921-47AD-8C61-0620653CC5E5}" srcOrd="0" destOrd="0" presId="urn:microsoft.com/office/officeart/2005/8/layout/hierarchy2"/>
    <dgm:cxn modelId="{D01F12EB-1E76-45AD-B3D5-656B38FFB760}" type="presParOf" srcId="{7DFCAFDD-DC8C-4D46-B77F-6EE20D166FE0}" destId="{E4DCB058-9ED0-4DEC-A2D7-A9DE066E5CCE}" srcOrd="1" destOrd="0" presId="urn:microsoft.com/office/officeart/2005/8/layout/hierarchy2"/>
    <dgm:cxn modelId="{5E840A97-45A8-4E1F-A180-8C4F1557FF96}" type="presParOf" srcId="{776C65E3-147A-4AE7-91D0-6CE72E070E05}" destId="{ED8E6068-3BD2-4E93-B7D2-2368EEC75FA3}" srcOrd="1" destOrd="0" presId="urn:microsoft.com/office/officeart/2005/8/layout/hierarchy2"/>
    <dgm:cxn modelId="{18A2BCA2-2964-4358-A785-650AFC0D860A}" type="presParOf" srcId="{ED8E6068-3BD2-4E93-B7D2-2368EEC75FA3}" destId="{8BFD6A45-E9A1-4563-956E-95F58E31D28E}" srcOrd="0" destOrd="0" presId="urn:microsoft.com/office/officeart/2005/8/layout/hierarchy2"/>
    <dgm:cxn modelId="{30D40CC3-1D3A-44B6-B39A-9F9E88127819}" type="presParOf" srcId="{ED8E6068-3BD2-4E93-B7D2-2368EEC75FA3}" destId="{91162104-2925-4747-A76D-C608E68748A2}" srcOrd="1" destOrd="0" presId="urn:microsoft.com/office/officeart/2005/8/layout/hierarchy2"/>
    <dgm:cxn modelId="{9EA894EA-D8E6-4070-BEFF-1FE4A3D4CA96}" type="presParOf" srcId="{91162104-2925-4747-A76D-C608E68748A2}" destId="{F66A2E40-5D4F-4FF8-A86C-AAF0099ED7BC}" srcOrd="0" destOrd="0" presId="urn:microsoft.com/office/officeart/2005/8/layout/hierarchy2"/>
    <dgm:cxn modelId="{691E3908-431D-4244-BB7C-5C2A8E9B6ADB}" type="presParOf" srcId="{F66A2E40-5D4F-4FF8-A86C-AAF0099ED7BC}" destId="{DF82F15A-3FF8-4A0F-BFEB-950A3B0EF687}" srcOrd="0" destOrd="0" presId="urn:microsoft.com/office/officeart/2005/8/layout/hierarchy2"/>
    <dgm:cxn modelId="{1E32A925-A901-44D8-A207-7919F777F842}" type="presParOf" srcId="{91162104-2925-4747-A76D-C608E68748A2}" destId="{BEC613DF-E961-413B-B7E6-DE589837FE8F}" srcOrd="1" destOrd="0" presId="urn:microsoft.com/office/officeart/2005/8/layout/hierarchy2"/>
    <dgm:cxn modelId="{56249BB4-6141-4AE8-87D7-177776631A54}" type="presParOf" srcId="{BEC613DF-E961-413B-B7E6-DE589837FE8F}" destId="{6D338620-768D-41D7-B8E9-4FD7B91926A6}" srcOrd="0" destOrd="0" presId="urn:microsoft.com/office/officeart/2005/8/layout/hierarchy2"/>
    <dgm:cxn modelId="{C3744085-7434-4CB3-BF6B-20199B0B6882}" type="presParOf" srcId="{BEC613DF-E961-413B-B7E6-DE589837FE8F}" destId="{F290FF88-B9FD-4D1F-9D81-A86CC5EDD764}" srcOrd="1" destOrd="0" presId="urn:microsoft.com/office/officeart/2005/8/layout/hierarchy2"/>
  </dgm:cxnLst>
  <dgm:bg/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/>
      <dgm:spPr/>
      <dgm:t>
        <a:bodyPr/>
        <a:lstStyle/>
        <a:p>
          <a:r>
            <a:rPr lang="fr-FR" dirty="0" smtClean="0"/>
            <a:t>Deux fonctions de référence(racine carrée, cube)</a:t>
          </a:r>
          <a:endParaRPr lang="fr-FR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/>
      <dgm:spPr/>
      <dgm:t>
        <a:bodyPr/>
        <a:lstStyle/>
        <a:p>
          <a:r>
            <a:rPr lang="fr-FR" dirty="0" smtClean="0"/>
            <a:t>Variations et représentation graphique</a:t>
          </a:r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1" custLinFactNeighborX="2278" custLinFactNeighborY="-215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1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1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1" custLinFactNeighborX="-11591" custLinFactNeighborY="-215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</dgm:ptLst>
  <dgm:cxnLst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64572B8E-59B9-424E-96A4-27C337222AFE}" type="presOf" srcId="{EA429E78-3081-40FF-BE6C-6BDF4A45BBB0}" destId="{776C65E3-147A-4AE7-91D0-6CE72E070E05}" srcOrd="0" destOrd="0" presId="urn:microsoft.com/office/officeart/2005/8/layout/hierarchy2"/>
    <dgm:cxn modelId="{CEDCA513-4C63-4E3A-8AFD-9A8E3A9CDE96}" type="presOf" srcId="{B3D3E6D5-E490-4CA8-A8E6-CC9268CF3044}" destId="{2B08DD95-F632-4742-9110-0118DFACA3D6}" srcOrd="1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B30925EA-6CC5-4AFA-85A3-5471A3A63E35}" type="presOf" srcId="{032116C8-F367-4B5B-A200-3C43A20412A7}" destId="{DA617F8A-8CD5-475A-A9D4-9ABAA4893463}" srcOrd="0" destOrd="0" presId="urn:microsoft.com/office/officeart/2005/8/layout/hierarchy2"/>
    <dgm:cxn modelId="{C375C620-7DA6-411B-B618-28D513CDB9F3}" type="presOf" srcId="{B3D3E6D5-E490-4CA8-A8E6-CC9268CF3044}" destId="{75AAC46A-4388-4D97-AAA8-91760A4FACDE}" srcOrd="0" destOrd="0" presId="urn:microsoft.com/office/officeart/2005/8/layout/hierarchy2"/>
    <dgm:cxn modelId="{BDC91E7F-4D06-4CE8-ACF3-4CCA1A39A926}" type="presOf" srcId="{61B5E8E7-030D-47D9-93C0-2855B5322F93}" destId="{70B3C34C-6E47-4D49-A0F5-B257C8D5F069}" srcOrd="0" destOrd="0" presId="urn:microsoft.com/office/officeart/2005/8/layout/hierarchy2"/>
    <dgm:cxn modelId="{4636993A-A1C7-4E7C-939C-DFC862172D3F}" type="presParOf" srcId="{776C65E3-147A-4AE7-91D0-6CE72E070E05}" destId="{C1A496AF-2A05-4AB0-A281-A9709FDCB166}" srcOrd="0" destOrd="0" presId="urn:microsoft.com/office/officeart/2005/8/layout/hierarchy2"/>
    <dgm:cxn modelId="{D05310C3-D3E3-49FF-A085-B78BE0A0447E}" type="presParOf" srcId="{C1A496AF-2A05-4AB0-A281-A9709FDCB166}" destId="{70B3C34C-6E47-4D49-A0F5-B257C8D5F069}" srcOrd="0" destOrd="0" presId="urn:microsoft.com/office/officeart/2005/8/layout/hierarchy2"/>
    <dgm:cxn modelId="{82322DC2-0800-4EE8-BEDA-714950713F5B}" type="presParOf" srcId="{C1A496AF-2A05-4AB0-A281-A9709FDCB166}" destId="{1A5DBAE9-11B6-4C81-A0D4-50A571E70CCB}" srcOrd="1" destOrd="0" presId="urn:microsoft.com/office/officeart/2005/8/layout/hierarchy2"/>
    <dgm:cxn modelId="{B9EF96C8-A75A-44CA-AA2E-8E37833A73DA}" type="presParOf" srcId="{1A5DBAE9-11B6-4C81-A0D4-50A571E70CCB}" destId="{75AAC46A-4388-4D97-AAA8-91760A4FACDE}" srcOrd="0" destOrd="0" presId="urn:microsoft.com/office/officeart/2005/8/layout/hierarchy2"/>
    <dgm:cxn modelId="{7D15252D-02A7-4278-B5DE-6035B0976DCC}" type="presParOf" srcId="{75AAC46A-4388-4D97-AAA8-91760A4FACDE}" destId="{2B08DD95-F632-4742-9110-0118DFACA3D6}" srcOrd="0" destOrd="0" presId="urn:microsoft.com/office/officeart/2005/8/layout/hierarchy2"/>
    <dgm:cxn modelId="{4F3B6EBD-5EC6-4F9B-A045-7EA349AD350E}" type="presParOf" srcId="{1A5DBAE9-11B6-4C81-A0D4-50A571E70CCB}" destId="{4FE0DF65-0E25-47DF-92D4-833C77133E83}" srcOrd="1" destOrd="0" presId="urn:microsoft.com/office/officeart/2005/8/layout/hierarchy2"/>
    <dgm:cxn modelId="{2073BA85-B5F6-41C4-8329-142DBADFBCC7}" type="presParOf" srcId="{4FE0DF65-0E25-47DF-92D4-833C77133E83}" destId="{DA617F8A-8CD5-475A-A9D4-9ABAA4893463}" srcOrd="0" destOrd="0" presId="urn:microsoft.com/office/officeart/2005/8/layout/hierarchy2"/>
    <dgm:cxn modelId="{0E8C26ED-D51F-4031-8C57-739E77C3E96B}" type="presParOf" srcId="{4FE0DF65-0E25-47DF-92D4-833C77133E83}" destId="{78BF6288-7B77-48B9-9417-00AFD6145BAD}" srcOrd="1" destOrd="0" presId="urn:microsoft.com/office/officeart/2005/8/layout/hierarchy2"/>
  </dgm:cxnLst>
  <dgm:bg/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1800" dirty="0" smtClean="0"/>
            <a:t>Nombre dérivé</a:t>
          </a:r>
          <a:endParaRPr lang="fr-FR" sz="18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1800" dirty="0" smtClean="0"/>
            <a:t>Tracé d’une tangente</a:t>
          </a:r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F0FC823D-8C07-4615-87F6-1BC0A4D842E9}">
      <dgm:prSet custT="1"/>
      <dgm:spPr/>
      <dgm:t>
        <a:bodyPr/>
        <a:lstStyle/>
        <a:p>
          <a:r>
            <a:rPr lang="fr-FR" sz="1800" dirty="0" smtClean="0"/>
            <a:t>Calcul d’une dérivée</a:t>
          </a:r>
          <a:endParaRPr lang="fr-FR" sz="1800" dirty="0"/>
        </a:p>
      </dgm:t>
    </dgm:pt>
    <dgm:pt modelId="{A9226C4E-B71F-4FE7-91A7-62DCF8F2226F}" type="parTrans" cxnId="{42037C44-D117-492E-886A-17E330AD12D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CCB2070C-0703-498A-A23C-2247483B8422}" type="sibTrans" cxnId="{42037C44-D117-492E-886A-17E330AD12DC}">
      <dgm:prSet/>
      <dgm:spPr/>
      <dgm:t>
        <a:bodyPr/>
        <a:lstStyle/>
        <a:p>
          <a:endParaRPr lang="fr-FR"/>
        </a:p>
      </dgm:t>
    </dgm:pt>
    <dgm:pt modelId="{09263A80-29BD-4E05-834F-B4ECC0F3956D}">
      <dgm:prSet custT="1"/>
      <dgm:spPr/>
      <dgm:t>
        <a:bodyPr/>
        <a:lstStyle/>
        <a:p>
          <a:r>
            <a:rPr lang="fr-FR" sz="1800" dirty="0" smtClean="0"/>
            <a:t>Fonction dérivée, quelques dérivées précisées</a:t>
          </a:r>
          <a:endParaRPr lang="fr-FR" sz="1800" dirty="0"/>
        </a:p>
      </dgm:t>
    </dgm:pt>
    <dgm:pt modelId="{DE5CA5FA-93AB-4327-AD2D-967C4A803860}" type="sibTrans" cxnId="{943B6BE5-1FB5-4E88-A2E1-882EE7934A35}">
      <dgm:prSet/>
      <dgm:spPr/>
      <dgm:t>
        <a:bodyPr/>
        <a:lstStyle/>
        <a:p>
          <a:endParaRPr lang="fr-FR"/>
        </a:p>
      </dgm:t>
    </dgm:pt>
    <dgm:pt modelId="{65411850-F341-44F6-8DB1-1E4CE83537C4}" type="parTrans" cxnId="{943B6BE5-1FB5-4E88-A2E1-882EE7934A35}">
      <dgm:prSet/>
      <dgm:spPr/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1800" dirty="0" smtClean="0"/>
            <a:t>Tangente</a:t>
          </a:r>
          <a:endParaRPr lang="fr-FR" sz="1800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D79BB635-5D2E-4A02-99AA-0890E934BB98}">
      <dgm:prSet phldrT="[Texte]" custT="1"/>
      <dgm:spPr/>
      <dgm:t>
        <a:bodyPr/>
        <a:lstStyle/>
        <a:p>
          <a:r>
            <a:rPr lang="fr-FR" sz="1800" dirty="0" smtClean="0"/>
            <a:t>Utilisation d’outils logiciels</a:t>
          </a:r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F344677-036F-4010-9ACC-1FD1226895C0}" type="parTrans" cxnId="{00D83012-401B-4429-8F2F-5B9174EA30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6844588-DEC4-400A-AA4C-F9FD1D6F8414}">
      <dgm:prSet phldrT="[Texte]" custT="1"/>
      <dgm:spPr/>
      <dgm:t>
        <a:bodyPr/>
        <a:lstStyle/>
        <a:p>
          <a:r>
            <a:rPr lang="fr-FR" sz="1800" dirty="0" smtClean="0"/>
            <a:t>Limite du taux d’accroissement (sans définition formelle d’une limite)</a:t>
          </a:r>
          <a:endParaRPr lang="fr-FR" sz="1800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020819EF-9C80-4359-A268-8325B536CAC1}">
      <dgm:prSet custT="1"/>
      <dgm:spPr/>
      <dgm:t>
        <a:bodyPr/>
        <a:lstStyle/>
        <a:p>
          <a:r>
            <a:rPr lang="fr-FR" sz="1800" dirty="0" smtClean="0"/>
            <a:t>Principe de la démonstration de la dérivation d’un produit</a:t>
          </a:r>
          <a:endParaRPr lang="fr-FR" sz="1800" dirty="0"/>
        </a:p>
      </dgm:t>
    </dgm:pt>
    <dgm:pt modelId="{A620ACA3-29AE-430A-AFEE-4C687FDB70E5}" type="parTrans" cxnId="{F7C01617-8D77-4026-8907-EC51F9085A0B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CC7B9794-BF86-4D50-B4CC-A64F7CF62A58}" type="sibTrans" cxnId="{F7C01617-8D77-4026-8907-EC51F9085A0B}">
      <dgm:prSet/>
      <dgm:spPr/>
      <dgm:t>
        <a:bodyPr/>
        <a:lstStyle/>
        <a:p>
          <a:endParaRPr lang="fr-FR"/>
        </a:p>
      </dgm:t>
    </dgm:pt>
    <dgm:pt modelId="{5E2B11AA-0E90-4E20-BD15-968F79BCECE5}">
      <dgm:prSet custT="1"/>
      <dgm:spPr/>
      <dgm:t>
        <a:bodyPr/>
        <a:lstStyle/>
        <a:p>
          <a:r>
            <a:rPr lang="fr-FR" sz="1800" dirty="0" smtClean="0"/>
            <a:t>Obtention d’inégalités</a:t>
          </a:r>
          <a:endParaRPr lang="fr-FR" sz="1800" dirty="0"/>
        </a:p>
      </dgm:t>
    </dgm:pt>
    <dgm:pt modelId="{DD4E6D5D-D240-41A7-96CC-88065EB04C72}" type="parTrans" cxnId="{3805A5FE-790F-434C-B553-42584EDBC185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DF11F831-5776-41A5-800A-D435A1853DCF}" type="sibTrans" cxnId="{3805A5FE-790F-434C-B553-42584EDBC185}">
      <dgm:prSet/>
      <dgm:spPr/>
      <dgm:t>
        <a:bodyPr/>
        <a:lstStyle/>
        <a:p>
          <a:endParaRPr lang="fr-FR"/>
        </a:p>
      </dgm:t>
    </dgm:pt>
    <dgm:pt modelId="{3EA66EB4-2F8A-4C77-9C40-CAB9F165C2D4}">
      <dgm:prSet custT="1"/>
      <dgm:spPr/>
      <dgm:t>
        <a:bodyPr/>
        <a:lstStyle/>
        <a:p>
          <a:r>
            <a:rPr lang="fr-FR" sz="1800" dirty="0" smtClean="0"/>
            <a:t>Sens de variation, extremum</a:t>
          </a:r>
          <a:endParaRPr lang="fr-FR" sz="1800" dirty="0"/>
        </a:p>
      </dgm:t>
    </dgm:pt>
    <dgm:pt modelId="{04439C3D-5298-4E4E-A4C2-7A6C0EF2F7BF}" type="parTrans" cxnId="{04AE472C-6C20-44D1-993C-A5BA0CDBC2E9}">
      <dgm:prSet/>
      <dgm:spPr/>
      <dgm:t>
        <a:bodyPr/>
        <a:lstStyle/>
        <a:p>
          <a:endParaRPr lang="fr-FR"/>
        </a:p>
      </dgm:t>
    </dgm:pt>
    <dgm:pt modelId="{4B07AEF1-C1FD-4785-9B08-299531D021B7}" type="sibTrans" cxnId="{04AE472C-6C20-44D1-993C-A5BA0CDBC2E9}">
      <dgm:prSet/>
      <dgm:spPr/>
      <dgm:t>
        <a:bodyPr/>
        <a:lstStyle/>
        <a:p>
          <a:endParaRPr lang="fr-FR"/>
        </a:p>
      </dgm:t>
    </dgm:pt>
    <dgm:pt modelId="{26AC735C-5428-41E2-BAE3-604F54E30584}">
      <dgm:prSet custT="1"/>
      <dgm:spPr/>
      <dgm:t>
        <a:bodyPr/>
        <a:lstStyle/>
        <a:p>
          <a:r>
            <a:rPr lang="fr-FR" sz="1800" dirty="0" smtClean="0"/>
            <a:t>Pas de technicité (éventuellement logiciel de calcul formel)</a:t>
          </a:r>
          <a:endParaRPr lang="fr-FR" sz="1800" dirty="0"/>
        </a:p>
      </dgm:t>
    </dgm:pt>
    <dgm:pt modelId="{7DDA7555-295E-4CE1-9773-701E13363F9F}" type="parTrans" cxnId="{B8A8DABA-411F-436B-984A-9B5DAB28F8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40E709AC-4110-45CF-A92A-E25876BEE46D}" type="sibTrans" cxnId="{B8A8DABA-411F-436B-984A-9B5DAB28F83D}">
      <dgm:prSet/>
      <dgm:spPr/>
      <dgm:t>
        <a:bodyPr/>
        <a:lstStyle/>
        <a:p>
          <a:endParaRPr lang="fr-FR"/>
        </a:p>
      </dgm:t>
    </dgm:pt>
    <dgm:pt modelId="{D6871A3A-DB77-4357-A4A3-0D2F6126A4FA}">
      <dgm:prSet custT="1"/>
      <dgm:spPr/>
      <dgm:t>
        <a:bodyPr/>
        <a:lstStyle/>
        <a:p>
          <a:r>
            <a:rPr lang="fr-FR" sz="1800" dirty="0" smtClean="0"/>
            <a:t>Problèmes d’optimisation</a:t>
          </a:r>
        </a:p>
        <a:p>
          <a:r>
            <a:rPr lang="fr-FR" sz="1800" dirty="0" smtClean="0"/>
            <a:t>Recours à la dérivation pas toujours utile</a:t>
          </a:r>
          <a:endParaRPr lang="fr-FR" sz="1800" dirty="0"/>
        </a:p>
      </dgm:t>
    </dgm:pt>
    <dgm:pt modelId="{EB267A15-8AAB-4156-A2C0-A2ECFB91637D}" type="parTrans" cxnId="{7ED0CF71-1090-4A60-B066-9A7B9D294B77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C887798A-048A-4FDF-91A4-CB77774DE065}" type="sibTrans" cxnId="{7ED0CF71-1090-4A60-B066-9A7B9D294B77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4" custScaleX="121000" custScaleY="121000" custLinFactNeighborX="10831" custLinFactNeighborY="-335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3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3" custScaleX="133100" custScaleY="133100" custLinFactNeighborX="6759" custLinFactNeighborY="699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5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5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5" custScaleX="285313" custScaleY="125362" custLinFactNeighborX="-9414" custLinFactNeighborY="-194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5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5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5" custScaleX="285313" custScaleY="87086" custLinFactNeighborX="-9414" custLinFactNeighborY="-16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4" custScaleX="121000" custScaleY="121000" custLinFactNeighborX="10831" custLinFactNeighborY="-180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1C0961BC-6ED3-43FC-9AE1-BF195EBC0DD7}" type="pres">
      <dgm:prSet presAssocID="{09263A80-29BD-4E05-834F-B4ECC0F3956D}" presName="root1" presStyleCnt="0"/>
      <dgm:spPr/>
      <dgm:t>
        <a:bodyPr/>
        <a:lstStyle/>
        <a:p>
          <a:endParaRPr lang="fr-FR"/>
        </a:p>
      </dgm:t>
    </dgm:pt>
    <dgm:pt modelId="{421B4217-5D9B-4C3C-8F7C-65E3CE614987}" type="pres">
      <dgm:prSet presAssocID="{09263A80-29BD-4E05-834F-B4ECC0F3956D}" presName="LevelOneTextNode" presStyleLbl="node0" presStyleIdx="2" presStyleCnt="4" custScaleX="133100" custScaleY="121000" custLinFactNeighborX="5420" custLinFactNeighborY="-5706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887351-B04C-4656-B718-346520B308D3}" type="pres">
      <dgm:prSet presAssocID="{09263A80-29BD-4E05-834F-B4ECC0F3956D}" presName="level2hierChild" presStyleCnt="0"/>
      <dgm:spPr/>
      <dgm:t>
        <a:bodyPr/>
        <a:lstStyle/>
        <a:p>
          <a:endParaRPr lang="fr-FR"/>
        </a:p>
      </dgm:t>
    </dgm:pt>
    <dgm:pt modelId="{54C11795-E544-4595-98D9-7D629E8677D2}" type="pres">
      <dgm:prSet presAssocID="{A9226C4E-B71F-4FE7-91A7-62DCF8F2226F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992C21CD-8E32-437C-89B2-8409F0EB741F}" type="pres">
      <dgm:prSet presAssocID="{A9226C4E-B71F-4FE7-91A7-62DCF8F2226F}" presName="connTx" presStyleLbl="parChTrans1D2" presStyleIdx="1" presStyleCnt="3"/>
      <dgm:spPr/>
      <dgm:t>
        <a:bodyPr/>
        <a:lstStyle/>
        <a:p>
          <a:endParaRPr lang="fr-FR"/>
        </a:p>
      </dgm:t>
    </dgm:pt>
    <dgm:pt modelId="{AD36546B-F80D-4219-B816-11D7546F5A2F}" type="pres">
      <dgm:prSet presAssocID="{F0FC823D-8C07-4615-87F6-1BC0A4D842E9}" presName="root2" presStyleCnt="0"/>
      <dgm:spPr/>
      <dgm:t>
        <a:bodyPr/>
        <a:lstStyle/>
        <a:p>
          <a:endParaRPr lang="fr-FR"/>
        </a:p>
      </dgm:t>
    </dgm:pt>
    <dgm:pt modelId="{88568BBB-04D5-44D2-93DD-3CA66FB120F8}" type="pres">
      <dgm:prSet presAssocID="{F0FC823D-8C07-4615-87F6-1BC0A4D842E9}" presName="LevelTwoTextNode" presStyleLbl="node2" presStyleIdx="1" presStyleCnt="3" custScaleX="133100" custScaleY="133100" custLinFactNeighborX="-6095" custLinFactNeighborY="1595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7A9F076-8696-4D6E-B9F8-DFC38C57E905}" type="pres">
      <dgm:prSet presAssocID="{F0FC823D-8C07-4615-87F6-1BC0A4D842E9}" presName="level3hierChild" presStyleCnt="0"/>
      <dgm:spPr/>
      <dgm:t>
        <a:bodyPr/>
        <a:lstStyle/>
        <a:p>
          <a:endParaRPr lang="fr-FR"/>
        </a:p>
      </dgm:t>
    </dgm:pt>
    <dgm:pt modelId="{DA798C99-EE55-4317-8453-B8B14387E6A3}" type="pres">
      <dgm:prSet presAssocID="{A620ACA3-29AE-430A-AFEE-4C687FDB70E5}" presName="conn2-1" presStyleLbl="parChTrans1D3" presStyleIdx="2" presStyleCnt="5"/>
      <dgm:spPr/>
      <dgm:t>
        <a:bodyPr/>
        <a:lstStyle/>
        <a:p>
          <a:endParaRPr lang="fr-FR"/>
        </a:p>
      </dgm:t>
    </dgm:pt>
    <dgm:pt modelId="{C41D1F1D-61B8-4E10-B2A6-C96C70E9E504}" type="pres">
      <dgm:prSet presAssocID="{A620ACA3-29AE-430A-AFEE-4C687FDB70E5}" presName="connTx" presStyleLbl="parChTrans1D3" presStyleIdx="2" presStyleCnt="5"/>
      <dgm:spPr/>
      <dgm:t>
        <a:bodyPr/>
        <a:lstStyle/>
        <a:p>
          <a:endParaRPr lang="fr-FR"/>
        </a:p>
      </dgm:t>
    </dgm:pt>
    <dgm:pt modelId="{CF9596E8-9CF0-4E54-BB6A-EBD222BFC6AB}" type="pres">
      <dgm:prSet presAssocID="{020819EF-9C80-4359-A268-8325B536CAC1}" presName="root2" presStyleCnt="0"/>
      <dgm:spPr/>
      <dgm:t>
        <a:bodyPr/>
        <a:lstStyle/>
        <a:p>
          <a:endParaRPr lang="fr-FR"/>
        </a:p>
      </dgm:t>
    </dgm:pt>
    <dgm:pt modelId="{B64DC259-7989-498A-9243-2F17AFA4B17E}" type="pres">
      <dgm:prSet presAssocID="{020819EF-9C80-4359-A268-8325B536CAC1}" presName="LevelTwoTextNode" presStyleLbl="node3" presStyleIdx="2" presStyleCnt="5" custScaleX="285313" custScaleY="100686" custLinFactY="12757" custLinFactNeighborX="-16103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23729E-4ADA-4B49-B460-8B665FAD2BC5}" type="pres">
      <dgm:prSet presAssocID="{020819EF-9C80-4359-A268-8325B536CAC1}" presName="level3hierChild" presStyleCnt="0"/>
      <dgm:spPr/>
      <dgm:t>
        <a:bodyPr/>
        <a:lstStyle/>
        <a:p>
          <a:endParaRPr lang="fr-FR"/>
        </a:p>
      </dgm:t>
    </dgm:pt>
    <dgm:pt modelId="{F488A2DB-1D1A-4177-B119-0DAD747B9ECA}" type="pres">
      <dgm:prSet presAssocID="{7DDA7555-295E-4CE1-9773-701E13363F9F}" presName="conn2-1" presStyleLbl="parChTrans1D3" presStyleIdx="3" presStyleCnt="5"/>
      <dgm:spPr/>
      <dgm:t>
        <a:bodyPr/>
        <a:lstStyle/>
        <a:p>
          <a:endParaRPr lang="fr-FR"/>
        </a:p>
      </dgm:t>
    </dgm:pt>
    <dgm:pt modelId="{7035412D-AD7C-49F1-BCE2-8EE850FDEA5E}" type="pres">
      <dgm:prSet presAssocID="{7DDA7555-295E-4CE1-9773-701E13363F9F}" presName="connTx" presStyleLbl="parChTrans1D3" presStyleIdx="3" presStyleCnt="5"/>
      <dgm:spPr/>
      <dgm:t>
        <a:bodyPr/>
        <a:lstStyle/>
        <a:p>
          <a:endParaRPr lang="fr-FR"/>
        </a:p>
      </dgm:t>
    </dgm:pt>
    <dgm:pt modelId="{36D6629D-5C47-41DB-94A5-70B410D3BD54}" type="pres">
      <dgm:prSet presAssocID="{26AC735C-5428-41E2-BAE3-604F54E30584}" presName="root2" presStyleCnt="0"/>
      <dgm:spPr/>
    </dgm:pt>
    <dgm:pt modelId="{6969F72E-0133-412C-B44F-2188551DBE68}" type="pres">
      <dgm:prSet presAssocID="{26AC735C-5428-41E2-BAE3-604F54E30584}" presName="LevelTwoTextNode" presStyleLbl="node3" presStyleIdx="3" presStyleCnt="5" custScaleX="285313" custScaleY="100841" custLinFactY="-21978" custLinFactNeighborX="-21514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35AFC78-22C5-43DE-A9DC-33B2F585390F}" type="pres">
      <dgm:prSet presAssocID="{26AC735C-5428-41E2-BAE3-604F54E30584}" presName="level3hierChild" presStyleCnt="0"/>
      <dgm:spPr/>
    </dgm:pt>
    <dgm:pt modelId="{C2591D18-EC6C-49C6-819E-2DAFB0C3F41A}" type="pres">
      <dgm:prSet presAssocID="{DD4E6D5D-D240-41A7-96CC-88065EB04C72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82FE39EA-BBC8-4846-9963-9D1FDF3B4B94}" type="pres">
      <dgm:prSet presAssocID="{DD4E6D5D-D240-41A7-96CC-88065EB04C72}" presName="connTx" presStyleLbl="parChTrans1D2" presStyleIdx="2" presStyleCnt="3"/>
      <dgm:spPr/>
      <dgm:t>
        <a:bodyPr/>
        <a:lstStyle/>
        <a:p>
          <a:endParaRPr lang="fr-FR"/>
        </a:p>
      </dgm:t>
    </dgm:pt>
    <dgm:pt modelId="{8F033070-4200-41E2-BD1C-74EBF31B7B2D}" type="pres">
      <dgm:prSet presAssocID="{5E2B11AA-0E90-4E20-BD15-968F79BCECE5}" presName="root2" presStyleCnt="0"/>
      <dgm:spPr/>
    </dgm:pt>
    <dgm:pt modelId="{4A341464-64A3-4C72-8F29-4FDC5D9CF246}" type="pres">
      <dgm:prSet presAssocID="{5E2B11AA-0E90-4E20-BD15-968F79BCECE5}" presName="LevelTwoTextNode" presStyleLbl="node2" presStyleIdx="2" presStyleCnt="3" custScaleX="133100" custScaleY="133100" custLinFactNeighborX="-5341" custLinFactNeighborY="-1073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D6FFFF6-5F43-470D-A12C-42CE2E986F44}" type="pres">
      <dgm:prSet presAssocID="{5E2B11AA-0E90-4E20-BD15-968F79BCECE5}" presName="level3hierChild" presStyleCnt="0"/>
      <dgm:spPr/>
    </dgm:pt>
    <dgm:pt modelId="{A377C1C0-E7D9-44CC-8D76-0AE5AE3B9D25}" type="pres">
      <dgm:prSet presAssocID="{EB267A15-8AAB-4156-A2C0-A2ECFB91637D}" presName="conn2-1" presStyleLbl="parChTrans1D3" presStyleIdx="4" presStyleCnt="5"/>
      <dgm:spPr/>
      <dgm:t>
        <a:bodyPr/>
        <a:lstStyle/>
        <a:p>
          <a:endParaRPr lang="fr-FR"/>
        </a:p>
      </dgm:t>
    </dgm:pt>
    <dgm:pt modelId="{3099CA7F-F266-4102-BE7D-AD3ED4EAB23E}" type="pres">
      <dgm:prSet presAssocID="{EB267A15-8AAB-4156-A2C0-A2ECFB91637D}" presName="connTx" presStyleLbl="parChTrans1D3" presStyleIdx="4" presStyleCnt="5"/>
      <dgm:spPr/>
      <dgm:t>
        <a:bodyPr/>
        <a:lstStyle/>
        <a:p>
          <a:endParaRPr lang="fr-FR"/>
        </a:p>
      </dgm:t>
    </dgm:pt>
    <dgm:pt modelId="{451EF856-9EEE-46DD-84F7-DA84389F79E6}" type="pres">
      <dgm:prSet presAssocID="{D6871A3A-DB77-4357-A4A3-0D2F6126A4FA}" presName="root2" presStyleCnt="0"/>
      <dgm:spPr/>
    </dgm:pt>
    <dgm:pt modelId="{A9371FD8-7CCD-4C6E-8316-024E0B00926E}" type="pres">
      <dgm:prSet presAssocID="{D6871A3A-DB77-4357-A4A3-0D2F6126A4FA}" presName="LevelTwoTextNode" presStyleLbl="node3" presStyleIdx="4" presStyleCnt="5" custScaleX="285313" custScaleY="111826" custLinFactNeighborX="-17708" custLinFactNeighborY="-1628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1B09C9E-7C27-4279-9D8A-28D581B684A8}" type="pres">
      <dgm:prSet presAssocID="{D6871A3A-DB77-4357-A4A3-0D2F6126A4FA}" presName="level3hierChild" presStyleCnt="0"/>
      <dgm:spPr/>
    </dgm:pt>
    <dgm:pt modelId="{65287EB7-90D0-4619-9E53-26A133E964A7}" type="pres">
      <dgm:prSet presAssocID="{3EA66EB4-2F8A-4C77-9C40-CAB9F165C2D4}" presName="root1" presStyleCnt="0"/>
      <dgm:spPr/>
    </dgm:pt>
    <dgm:pt modelId="{9A16DFE4-7F5E-4D97-9A62-B3132171B080}" type="pres">
      <dgm:prSet presAssocID="{3EA66EB4-2F8A-4C77-9C40-CAB9F165C2D4}" presName="LevelOneTextNode" presStyleLbl="node0" presStyleIdx="3" presStyleCnt="4" custScaleX="121000" custScaleY="121000" custLinFactNeighborX="10831" custLinFactNeighborY="-5236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0F4A58B-E832-4ECD-90C0-AE99076EFD23}" type="pres">
      <dgm:prSet presAssocID="{3EA66EB4-2F8A-4C77-9C40-CAB9F165C2D4}" presName="level2hierChild" presStyleCnt="0"/>
      <dgm:spPr/>
    </dgm:pt>
  </dgm:ptLst>
  <dgm:cxnLst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47C2FB89-49F3-44C5-B0FA-B01C103F322B}" type="presOf" srcId="{A9226C4E-B71F-4FE7-91A7-62DCF8F2226F}" destId="{54C11795-E544-4595-98D9-7D629E8677D2}" srcOrd="0" destOrd="0" presId="urn:microsoft.com/office/officeart/2005/8/layout/hierarchy2"/>
    <dgm:cxn modelId="{891279C5-EB5B-4A56-9512-3971418D8685}" type="presOf" srcId="{09263A80-29BD-4E05-834F-B4ECC0F3956D}" destId="{421B4217-5D9B-4C3C-8F7C-65E3CE614987}" srcOrd="0" destOrd="0" presId="urn:microsoft.com/office/officeart/2005/8/layout/hierarchy2"/>
    <dgm:cxn modelId="{63989C27-BA75-4ED7-A7F5-11CCA28F43FD}" type="presOf" srcId="{FF344677-036F-4010-9ACC-1FD1226895C0}" destId="{439C2520-20CB-4B78-A094-B73E82B9C8E0}" srcOrd="0" destOrd="0" presId="urn:microsoft.com/office/officeart/2005/8/layout/hierarchy2"/>
    <dgm:cxn modelId="{EC57AE3E-E632-47AB-AF4B-BDFF74D07E04}" type="presOf" srcId="{3EA66EB4-2F8A-4C77-9C40-CAB9F165C2D4}" destId="{9A16DFE4-7F5E-4D97-9A62-B3132171B080}" srcOrd="0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C77C07FE-2FC6-40A2-9848-0D224EA55058}" type="presOf" srcId="{EB267A15-8AAB-4156-A2C0-A2ECFB91637D}" destId="{3099CA7F-F266-4102-BE7D-AD3ED4EAB23E}" srcOrd="1" destOrd="0" presId="urn:microsoft.com/office/officeart/2005/8/layout/hierarchy2"/>
    <dgm:cxn modelId="{219AA2B0-5059-4A4D-9712-FD6297026825}" type="presOf" srcId="{A620ACA3-29AE-430A-AFEE-4C687FDB70E5}" destId="{DA798C99-EE55-4317-8453-B8B14387E6A3}" srcOrd="0" destOrd="0" presId="urn:microsoft.com/office/officeart/2005/8/layout/hierarchy2"/>
    <dgm:cxn modelId="{04AE472C-6C20-44D1-993C-A5BA0CDBC2E9}" srcId="{EA429E78-3081-40FF-BE6C-6BDF4A45BBB0}" destId="{3EA66EB4-2F8A-4C77-9C40-CAB9F165C2D4}" srcOrd="3" destOrd="0" parTransId="{04439C3D-5298-4E4E-A4C2-7A6C0EF2F7BF}" sibTransId="{4B07AEF1-C1FD-4785-9B08-299531D021B7}"/>
    <dgm:cxn modelId="{943B6BE5-1FB5-4E88-A2E1-882EE7934A35}" srcId="{EA429E78-3081-40FF-BE6C-6BDF4A45BBB0}" destId="{09263A80-29BD-4E05-834F-B4ECC0F3956D}" srcOrd="2" destOrd="0" parTransId="{65411850-F341-44F6-8DB1-1E4CE83537C4}" sibTransId="{DE5CA5FA-93AB-4327-AD2D-967C4A803860}"/>
    <dgm:cxn modelId="{E1BB8505-CAE3-4009-9E9B-4486C69335E6}" type="presOf" srcId="{B3D3E6D5-E490-4CA8-A8E6-CC9268CF3044}" destId="{75AAC46A-4388-4D97-AAA8-91760A4FACDE}" srcOrd="0" destOrd="0" presId="urn:microsoft.com/office/officeart/2005/8/layout/hierarchy2"/>
    <dgm:cxn modelId="{7ED0CF71-1090-4A60-B066-9A7B9D294B77}" srcId="{5E2B11AA-0E90-4E20-BD15-968F79BCECE5}" destId="{D6871A3A-DB77-4357-A4A3-0D2F6126A4FA}" srcOrd="0" destOrd="0" parTransId="{EB267A15-8AAB-4156-A2C0-A2ECFB91637D}" sibTransId="{C887798A-048A-4FDF-91A4-CB77774DE065}"/>
    <dgm:cxn modelId="{CA5A037D-FC2F-4D07-AE22-DA6D63704E73}" type="presOf" srcId="{EB267A15-8AAB-4156-A2C0-A2ECFB91637D}" destId="{A377C1C0-E7D9-44CC-8D76-0AE5AE3B9D25}" srcOrd="0" destOrd="0" presId="urn:microsoft.com/office/officeart/2005/8/layout/hierarchy2"/>
    <dgm:cxn modelId="{F92AC95B-F290-4C58-A9D2-D17C6184104F}" type="presOf" srcId="{7D6B2102-A752-4E9C-B88A-08E353F94C89}" destId="{9606019E-2ECB-470C-8809-ACDFE75B3C8C}" srcOrd="1" destOrd="0" presId="urn:microsoft.com/office/officeart/2005/8/layout/hierarchy2"/>
    <dgm:cxn modelId="{23B0CA16-7227-4BCC-B746-40D68339696B}" type="presOf" srcId="{DD4E6D5D-D240-41A7-96CC-88065EB04C72}" destId="{82FE39EA-BBC8-4846-9963-9D1FDF3B4B94}" srcOrd="1" destOrd="0" presId="urn:microsoft.com/office/officeart/2005/8/layout/hierarchy2"/>
    <dgm:cxn modelId="{62A71D95-8FCC-4A58-A717-B5BCFCBF01BC}" type="presOf" srcId="{A9226C4E-B71F-4FE7-91A7-62DCF8F2226F}" destId="{992C21CD-8E32-437C-89B2-8409F0EB741F}" srcOrd="1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5131371B-C34B-4F14-9D41-F325633F0CAD}" type="presOf" srcId="{E6844588-DEC4-400A-AA4C-F9FD1D6F8414}" destId="{54ECD59D-A252-4167-A90C-578D26EBBA88}" srcOrd="0" destOrd="0" presId="urn:microsoft.com/office/officeart/2005/8/layout/hierarchy2"/>
    <dgm:cxn modelId="{A6290B3B-8D4A-4F4D-AD5B-1AA7D1B4928F}" type="presOf" srcId="{FF344677-036F-4010-9ACC-1FD1226895C0}" destId="{D682B341-7A3E-47B6-B7C0-DACE4A12D16C}" srcOrd="1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4AD6E236-CBF6-41DE-91CD-2D9482DA5CD5}" type="presOf" srcId="{61B5E8E7-030D-47D9-93C0-2855B5322F93}" destId="{70B3C34C-6E47-4D49-A0F5-B257C8D5F069}" srcOrd="0" destOrd="0" presId="urn:microsoft.com/office/officeart/2005/8/layout/hierarchy2"/>
    <dgm:cxn modelId="{9FBA54A8-E484-4E01-9D18-7953112E27A6}" type="presOf" srcId="{26AC735C-5428-41E2-BAE3-604F54E30584}" destId="{6969F72E-0133-412C-B44F-2188551DBE68}" srcOrd="0" destOrd="0" presId="urn:microsoft.com/office/officeart/2005/8/layout/hierarchy2"/>
    <dgm:cxn modelId="{DE3FBFFD-21DD-4F8C-B53A-595627D02A0C}" type="presOf" srcId="{032116C8-F367-4B5B-A200-3C43A20412A7}" destId="{DA617F8A-8CD5-475A-A9D4-9ABAA4893463}" srcOrd="0" destOrd="0" presId="urn:microsoft.com/office/officeart/2005/8/layout/hierarchy2"/>
    <dgm:cxn modelId="{F7C01617-8D77-4026-8907-EC51F9085A0B}" srcId="{F0FC823D-8C07-4615-87F6-1BC0A4D842E9}" destId="{020819EF-9C80-4359-A268-8325B536CAC1}" srcOrd="0" destOrd="0" parTransId="{A620ACA3-29AE-430A-AFEE-4C687FDB70E5}" sibTransId="{CC7B9794-BF86-4D50-B4CC-A64F7CF62A58}"/>
    <dgm:cxn modelId="{8CAF9921-9CAE-4CB8-AA12-19CB8377C57F}" type="presOf" srcId="{7DDA7555-295E-4CE1-9773-701E13363F9F}" destId="{7035412D-AD7C-49F1-BCE2-8EE850FDEA5E}" srcOrd="1" destOrd="0" presId="urn:microsoft.com/office/officeart/2005/8/layout/hierarchy2"/>
    <dgm:cxn modelId="{07A7F08A-2B27-4596-95E2-54092535B1AA}" type="presOf" srcId="{5E2B11AA-0E90-4E20-BD15-968F79BCECE5}" destId="{4A341464-64A3-4C72-8F29-4FDC5D9CF246}" srcOrd="0" destOrd="0" presId="urn:microsoft.com/office/officeart/2005/8/layout/hierarchy2"/>
    <dgm:cxn modelId="{DEFE5098-5C18-4EC8-87FE-D55F911B2B8F}" type="presOf" srcId="{7DDA7555-295E-4CE1-9773-701E13363F9F}" destId="{F488A2DB-1D1A-4177-B119-0DAD747B9ECA}" srcOrd="0" destOrd="0" presId="urn:microsoft.com/office/officeart/2005/8/layout/hierarchy2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01D4911E-9954-44D1-83CC-414F1F7F5057}" type="presOf" srcId="{EA429E78-3081-40FF-BE6C-6BDF4A45BBB0}" destId="{776C65E3-147A-4AE7-91D0-6CE72E070E05}" srcOrd="0" destOrd="0" presId="urn:microsoft.com/office/officeart/2005/8/layout/hierarchy2"/>
    <dgm:cxn modelId="{009AE5D4-355C-4A59-9B10-59F4B24BC599}" type="presOf" srcId="{F0FC823D-8C07-4615-87F6-1BC0A4D842E9}" destId="{88568BBB-04D5-44D2-93DD-3CA66FB120F8}" srcOrd="0" destOrd="0" presId="urn:microsoft.com/office/officeart/2005/8/layout/hierarchy2"/>
    <dgm:cxn modelId="{889C4449-E4BE-4253-8F3D-14180690DCA1}" type="presOf" srcId="{020819EF-9C80-4359-A268-8325B536CAC1}" destId="{B64DC259-7989-498A-9243-2F17AFA4B17E}" srcOrd="0" destOrd="0" presId="urn:microsoft.com/office/officeart/2005/8/layout/hierarchy2"/>
    <dgm:cxn modelId="{5CE8D70A-6F50-4968-A524-5B03C0B4453D}" type="presOf" srcId="{DD4E6D5D-D240-41A7-96CC-88065EB04C72}" destId="{C2591D18-EC6C-49C6-819E-2DAFB0C3F41A}" srcOrd="0" destOrd="0" presId="urn:microsoft.com/office/officeart/2005/8/layout/hierarchy2"/>
    <dgm:cxn modelId="{0EF710E7-FFA2-4D75-8D14-DC0E0277D6F1}" type="presOf" srcId="{B3D3E6D5-E490-4CA8-A8E6-CC9268CF3044}" destId="{2B08DD95-F632-4742-9110-0118DFACA3D6}" srcOrd="1" destOrd="0" presId="urn:microsoft.com/office/officeart/2005/8/layout/hierarchy2"/>
    <dgm:cxn modelId="{AB96F477-EC0E-4E3E-8606-6CD5323060AE}" type="presOf" srcId="{7D6B2102-A752-4E9C-B88A-08E353F94C89}" destId="{FECD3CAD-F8E3-437C-9B47-E958716AB633}" srcOrd="0" destOrd="0" presId="urn:microsoft.com/office/officeart/2005/8/layout/hierarchy2"/>
    <dgm:cxn modelId="{42037C44-D117-492E-886A-17E330AD12DC}" srcId="{09263A80-29BD-4E05-834F-B4ECC0F3956D}" destId="{F0FC823D-8C07-4615-87F6-1BC0A4D842E9}" srcOrd="0" destOrd="0" parTransId="{A9226C4E-B71F-4FE7-91A7-62DCF8F2226F}" sibTransId="{CCB2070C-0703-498A-A23C-2247483B8422}"/>
    <dgm:cxn modelId="{3805A5FE-790F-434C-B553-42584EDBC185}" srcId="{09263A80-29BD-4E05-834F-B4ECC0F3956D}" destId="{5E2B11AA-0E90-4E20-BD15-968F79BCECE5}" srcOrd="1" destOrd="0" parTransId="{DD4E6D5D-D240-41A7-96CC-88065EB04C72}" sibTransId="{DF11F831-5776-41A5-800A-D435A1853DCF}"/>
    <dgm:cxn modelId="{CE193FDF-40B9-4C49-9289-778F15875B29}" type="presOf" srcId="{D79BB635-5D2E-4A02-99AA-0890E934BB98}" destId="{70865B9C-B921-47AD-8C61-0620653CC5E5}" srcOrd="0" destOrd="0" presId="urn:microsoft.com/office/officeart/2005/8/layout/hierarchy2"/>
    <dgm:cxn modelId="{B8A8DABA-411F-436B-984A-9B5DAB28F83D}" srcId="{F0FC823D-8C07-4615-87F6-1BC0A4D842E9}" destId="{26AC735C-5428-41E2-BAE3-604F54E30584}" srcOrd="1" destOrd="0" parTransId="{7DDA7555-295E-4CE1-9773-701E13363F9F}" sibTransId="{40E709AC-4110-45CF-A92A-E25876BEE46D}"/>
    <dgm:cxn modelId="{5B844598-FC31-4CBB-8158-50C16DF16124}" type="presOf" srcId="{F3C78445-7A21-45C1-BCD7-E2386F7C41F2}" destId="{8BFD6A45-E9A1-4563-956E-95F58E31D28E}" srcOrd="0" destOrd="0" presId="urn:microsoft.com/office/officeart/2005/8/layout/hierarchy2"/>
    <dgm:cxn modelId="{15D88863-B220-4047-8AA3-B65D40BE1ECB}" type="presOf" srcId="{D6871A3A-DB77-4357-A4A3-0D2F6126A4FA}" destId="{A9371FD8-7CCD-4C6E-8316-024E0B00926E}" srcOrd="0" destOrd="0" presId="urn:microsoft.com/office/officeart/2005/8/layout/hierarchy2"/>
    <dgm:cxn modelId="{C3EA8AA6-3364-4D64-9217-571FEA18A634}" type="presOf" srcId="{A620ACA3-29AE-430A-AFEE-4C687FDB70E5}" destId="{C41D1F1D-61B8-4E10-B2A6-C96C70E9E504}" srcOrd="1" destOrd="0" presId="urn:microsoft.com/office/officeart/2005/8/layout/hierarchy2"/>
    <dgm:cxn modelId="{9BCCBD75-038B-4F69-ACF6-6FECDE7EE2E0}" type="presParOf" srcId="{776C65E3-147A-4AE7-91D0-6CE72E070E05}" destId="{C1A496AF-2A05-4AB0-A281-A9709FDCB166}" srcOrd="0" destOrd="0" presId="urn:microsoft.com/office/officeart/2005/8/layout/hierarchy2"/>
    <dgm:cxn modelId="{34FD94BF-B19D-4675-A1C9-2447ED7F2332}" type="presParOf" srcId="{C1A496AF-2A05-4AB0-A281-A9709FDCB166}" destId="{70B3C34C-6E47-4D49-A0F5-B257C8D5F069}" srcOrd="0" destOrd="0" presId="urn:microsoft.com/office/officeart/2005/8/layout/hierarchy2"/>
    <dgm:cxn modelId="{BCC8E407-6DA3-49F1-A73B-02AFDADB5FAA}" type="presParOf" srcId="{C1A496AF-2A05-4AB0-A281-A9709FDCB166}" destId="{1A5DBAE9-11B6-4C81-A0D4-50A571E70CCB}" srcOrd="1" destOrd="0" presId="urn:microsoft.com/office/officeart/2005/8/layout/hierarchy2"/>
    <dgm:cxn modelId="{0BDA453E-96E1-435C-93C4-8EB68F2DF8FE}" type="presParOf" srcId="{1A5DBAE9-11B6-4C81-A0D4-50A571E70CCB}" destId="{75AAC46A-4388-4D97-AAA8-91760A4FACDE}" srcOrd="0" destOrd="0" presId="urn:microsoft.com/office/officeart/2005/8/layout/hierarchy2"/>
    <dgm:cxn modelId="{0B7479D7-C943-42CE-BD93-C59AAA37F05A}" type="presParOf" srcId="{75AAC46A-4388-4D97-AAA8-91760A4FACDE}" destId="{2B08DD95-F632-4742-9110-0118DFACA3D6}" srcOrd="0" destOrd="0" presId="urn:microsoft.com/office/officeart/2005/8/layout/hierarchy2"/>
    <dgm:cxn modelId="{D51F77FB-CE8E-472D-B465-E65A9C6CA11B}" type="presParOf" srcId="{1A5DBAE9-11B6-4C81-A0D4-50A571E70CCB}" destId="{4FE0DF65-0E25-47DF-92D4-833C77133E83}" srcOrd="1" destOrd="0" presId="urn:microsoft.com/office/officeart/2005/8/layout/hierarchy2"/>
    <dgm:cxn modelId="{75EDCF7F-5304-490A-A2C1-4350023519BD}" type="presParOf" srcId="{4FE0DF65-0E25-47DF-92D4-833C77133E83}" destId="{DA617F8A-8CD5-475A-A9D4-9ABAA4893463}" srcOrd="0" destOrd="0" presId="urn:microsoft.com/office/officeart/2005/8/layout/hierarchy2"/>
    <dgm:cxn modelId="{CCDF499E-AE58-44F6-AE7D-BED4BF0DC9F6}" type="presParOf" srcId="{4FE0DF65-0E25-47DF-92D4-833C77133E83}" destId="{78BF6288-7B77-48B9-9417-00AFD6145BAD}" srcOrd="1" destOrd="0" presId="urn:microsoft.com/office/officeart/2005/8/layout/hierarchy2"/>
    <dgm:cxn modelId="{C40D5755-922E-4809-A697-C779926EE976}" type="presParOf" srcId="{78BF6288-7B77-48B9-9417-00AFD6145BAD}" destId="{FECD3CAD-F8E3-437C-9B47-E958716AB633}" srcOrd="0" destOrd="0" presId="urn:microsoft.com/office/officeart/2005/8/layout/hierarchy2"/>
    <dgm:cxn modelId="{340B613F-E91B-4077-91A5-B8F41ADFCBDF}" type="presParOf" srcId="{FECD3CAD-F8E3-437C-9B47-E958716AB633}" destId="{9606019E-2ECB-470C-8809-ACDFE75B3C8C}" srcOrd="0" destOrd="0" presId="urn:microsoft.com/office/officeart/2005/8/layout/hierarchy2"/>
    <dgm:cxn modelId="{2DB3CA09-247B-44CB-993F-AD6962D669F9}" type="presParOf" srcId="{78BF6288-7B77-48B9-9417-00AFD6145BAD}" destId="{B85806D6-1545-4A7B-93CD-A847B9B17F00}" srcOrd="1" destOrd="0" presId="urn:microsoft.com/office/officeart/2005/8/layout/hierarchy2"/>
    <dgm:cxn modelId="{58518096-D8A1-4F59-87F9-3A5259535EC6}" type="presParOf" srcId="{B85806D6-1545-4A7B-93CD-A847B9B17F00}" destId="{54ECD59D-A252-4167-A90C-578D26EBBA88}" srcOrd="0" destOrd="0" presId="urn:microsoft.com/office/officeart/2005/8/layout/hierarchy2"/>
    <dgm:cxn modelId="{4BD96F3A-0B24-4180-8CD0-7139AE237B20}" type="presParOf" srcId="{B85806D6-1545-4A7B-93CD-A847B9B17F00}" destId="{C28815DE-5A3A-437D-8D58-6FCEA6CCB5CE}" srcOrd="1" destOrd="0" presId="urn:microsoft.com/office/officeart/2005/8/layout/hierarchy2"/>
    <dgm:cxn modelId="{0F9C4074-230B-4B51-8912-1D419617AF0A}" type="presParOf" srcId="{78BF6288-7B77-48B9-9417-00AFD6145BAD}" destId="{439C2520-20CB-4B78-A094-B73E82B9C8E0}" srcOrd="2" destOrd="0" presId="urn:microsoft.com/office/officeart/2005/8/layout/hierarchy2"/>
    <dgm:cxn modelId="{00EDA55F-9339-4DC4-AE2E-0780763264AB}" type="presParOf" srcId="{439C2520-20CB-4B78-A094-B73E82B9C8E0}" destId="{D682B341-7A3E-47B6-B7C0-DACE4A12D16C}" srcOrd="0" destOrd="0" presId="urn:microsoft.com/office/officeart/2005/8/layout/hierarchy2"/>
    <dgm:cxn modelId="{78D22B12-F068-497D-9245-E594D7BB5D24}" type="presParOf" srcId="{78BF6288-7B77-48B9-9417-00AFD6145BAD}" destId="{7DFCAFDD-DC8C-4D46-B77F-6EE20D166FE0}" srcOrd="3" destOrd="0" presId="urn:microsoft.com/office/officeart/2005/8/layout/hierarchy2"/>
    <dgm:cxn modelId="{B831E0F0-3F30-4A57-87A1-22BCB4451C8F}" type="presParOf" srcId="{7DFCAFDD-DC8C-4D46-B77F-6EE20D166FE0}" destId="{70865B9C-B921-47AD-8C61-0620653CC5E5}" srcOrd="0" destOrd="0" presId="urn:microsoft.com/office/officeart/2005/8/layout/hierarchy2"/>
    <dgm:cxn modelId="{4EAE9659-E355-47D2-92E6-5D55A83E4F1B}" type="presParOf" srcId="{7DFCAFDD-DC8C-4D46-B77F-6EE20D166FE0}" destId="{E4DCB058-9ED0-4DEC-A2D7-A9DE066E5CCE}" srcOrd="1" destOrd="0" presId="urn:microsoft.com/office/officeart/2005/8/layout/hierarchy2"/>
    <dgm:cxn modelId="{77B4E65C-C2D4-4E01-803D-4BEFBDC9CA6A}" type="presParOf" srcId="{776C65E3-147A-4AE7-91D0-6CE72E070E05}" destId="{ED8E6068-3BD2-4E93-B7D2-2368EEC75FA3}" srcOrd="1" destOrd="0" presId="urn:microsoft.com/office/officeart/2005/8/layout/hierarchy2"/>
    <dgm:cxn modelId="{E53DB5CD-9CF8-451C-87C7-59EF6F2D7133}" type="presParOf" srcId="{ED8E6068-3BD2-4E93-B7D2-2368EEC75FA3}" destId="{8BFD6A45-E9A1-4563-956E-95F58E31D28E}" srcOrd="0" destOrd="0" presId="urn:microsoft.com/office/officeart/2005/8/layout/hierarchy2"/>
    <dgm:cxn modelId="{025FB23D-A168-4FCA-B249-221619474D55}" type="presParOf" srcId="{ED8E6068-3BD2-4E93-B7D2-2368EEC75FA3}" destId="{91162104-2925-4747-A76D-C608E68748A2}" srcOrd="1" destOrd="0" presId="urn:microsoft.com/office/officeart/2005/8/layout/hierarchy2"/>
    <dgm:cxn modelId="{E682F1F6-EB49-47D7-B51A-23DE6D8371A9}" type="presParOf" srcId="{776C65E3-147A-4AE7-91D0-6CE72E070E05}" destId="{1C0961BC-6ED3-43FC-9AE1-BF195EBC0DD7}" srcOrd="2" destOrd="0" presId="urn:microsoft.com/office/officeart/2005/8/layout/hierarchy2"/>
    <dgm:cxn modelId="{8F5415FC-8BDD-488C-B34C-3E76A265C706}" type="presParOf" srcId="{1C0961BC-6ED3-43FC-9AE1-BF195EBC0DD7}" destId="{421B4217-5D9B-4C3C-8F7C-65E3CE614987}" srcOrd="0" destOrd="0" presId="urn:microsoft.com/office/officeart/2005/8/layout/hierarchy2"/>
    <dgm:cxn modelId="{4DD277F1-4FB3-4DE9-A87E-CF61622034AC}" type="presParOf" srcId="{1C0961BC-6ED3-43FC-9AE1-BF195EBC0DD7}" destId="{71887351-B04C-4656-B718-346520B308D3}" srcOrd="1" destOrd="0" presId="urn:microsoft.com/office/officeart/2005/8/layout/hierarchy2"/>
    <dgm:cxn modelId="{02CFB1D5-5D3C-4380-9503-44722098FBEE}" type="presParOf" srcId="{71887351-B04C-4656-B718-346520B308D3}" destId="{54C11795-E544-4595-98D9-7D629E8677D2}" srcOrd="0" destOrd="0" presId="urn:microsoft.com/office/officeart/2005/8/layout/hierarchy2"/>
    <dgm:cxn modelId="{1A03536E-641C-4BB0-B4C0-F9524C1FD089}" type="presParOf" srcId="{54C11795-E544-4595-98D9-7D629E8677D2}" destId="{992C21CD-8E32-437C-89B2-8409F0EB741F}" srcOrd="0" destOrd="0" presId="urn:microsoft.com/office/officeart/2005/8/layout/hierarchy2"/>
    <dgm:cxn modelId="{059C4610-0545-4418-B45D-15522F205328}" type="presParOf" srcId="{71887351-B04C-4656-B718-346520B308D3}" destId="{AD36546B-F80D-4219-B816-11D7546F5A2F}" srcOrd="1" destOrd="0" presId="urn:microsoft.com/office/officeart/2005/8/layout/hierarchy2"/>
    <dgm:cxn modelId="{D0FD58A7-1294-4377-B687-7A304AD04F01}" type="presParOf" srcId="{AD36546B-F80D-4219-B816-11D7546F5A2F}" destId="{88568BBB-04D5-44D2-93DD-3CA66FB120F8}" srcOrd="0" destOrd="0" presId="urn:microsoft.com/office/officeart/2005/8/layout/hierarchy2"/>
    <dgm:cxn modelId="{3C7E2CD9-0BE4-41D0-9523-B87B7C876779}" type="presParOf" srcId="{AD36546B-F80D-4219-B816-11D7546F5A2F}" destId="{87A9F076-8696-4D6E-B9F8-DFC38C57E905}" srcOrd="1" destOrd="0" presId="urn:microsoft.com/office/officeart/2005/8/layout/hierarchy2"/>
    <dgm:cxn modelId="{5685337A-BD59-4F64-8EDC-AE9AD94E157E}" type="presParOf" srcId="{87A9F076-8696-4D6E-B9F8-DFC38C57E905}" destId="{DA798C99-EE55-4317-8453-B8B14387E6A3}" srcOrd="0" destOrd="0" presId="urn:microsoft.com/office/officeart/2005/8/layout/hierarchy2"/>
    <dgm:cxn modelId="{322CD60A-595C-4C3E-945D-2DA48250EEA2}" type="presParOf" srcId="{DA798C99-EE55-4317-8453-B8B14387E6A3}" destId="{C41D1F1D-61B8-4E10-B2A6-C96C70E9E504}" srcOrd="0" destOrd="0" presId="urn:microsoft.com/office/officeart/2005/8/layout/hierarchy2"/>
    <dgm:cxn modelId="{9F3450E6-1D3B-4986-AB0B-3527542C9D21}" type="presParOf" srcId="{87A9F076-8696-4D6E-B9F8-DFC38C57E905}" destId="{CF9596E8-9CF0-4E54-BB6A-EBD222BFC6AB}" srcOrd="1" destOrd="0" presId="urn:microsoft.com/office/officeart/2005/8/layout/hierarchy2"/>
    <dgm:cxn modelId="{B6860F9B-74F9-4BD5-A276-E333D432785D}" type="presParOf" srcId="{CF9596E8-9CF0-4E54-BB6A-EBD222BFC6AB}" destId="{B64DC259-7989-498A-9243-2F17AFA4B17E}" srcOrd="0" destOrd="0" presId="urn:microsoft.com/office/officeart/2005/8/layout/hierarchy2"/>
    <dgm:cxn modelId="{AF970BA3-69A8-4508-9407-A438BA88AE38}" type="presParOf" srcId="{CF9596E8-9CF0-4E54-BB6A-EBD222BFC6AB}" destId="{F123729E-4ADA-4B49-B460-8B665FAD2BC5}" srcOrd="1" destOrd="0" presId="urn:microsoft.com/office/officeart/2005/8/layout/hierarchy2"/>
    <dgm:cxn modelId="{EF859891-FCE8-45A1-B409-4BBF8DDDEFF3}" type="presParOf" srcId="{87A9F076-8696-4D6E-B9F8-DFC38C57E905}" destId="{F488A2DB-1D1A-4177-B119-0DAD747B9ECA}" srcOrd="2" destOrd="0" presId="urn:microsoft.com/office/officeart/2005/8/layout/hierarchy2"/>
    <dgm:cxn modelId="{96E66CDA-7B41-4639-B241-F8BDCBABB4C5}" type="presParOf" srcId="{F488A2DB-1D1A-4177-B119-0DAD747B9ECA}" destId="{7035412D-AD7C-49F1-BCE2-8EE850FDEA5E}" srcOrd="0" destOrd="0" presId="urn:microsoft.com/office/officeart/2005/8/layout/hierarchy2"/>
    <dgm:cxn modelId="{AE4E94DF-3A81-4E1B-97BF-D18E852B783D}" type="presParOf" srcId="{87A9F076-8696-4D6E-B9F8-DFC38C57E905}" destId="{36D6629D-5C47-41DB-94A5-70B410D3BD54}" srcOrd="3" destOrd="0" presId="urn:microsoft.com/office/officeart/2005/8/layout/hierarchy2"/>
    <dgm:cxn modelId="{260FEC63-EC8F-42AE-8679-C9482E7225CE}" type="presParOf" srcId="{36D6629D-5C47-41DB-94A5-70B410D3BD54}" destId="{6969F72E-0133-412C-B44F-2188551DBE68}" srcOrd="0" destOrd="0" presId="urn:microsoft.com/office/officeart/2005/8/layout/hierarchy2"/>
    <dgm:cxn modelId="{A7A96340-B1A6-489C-94D5-96DCFA834BEB}" type="presParOf" srcId="{36D6629D-5C47-41DB-94A5-70B410D3BD54}" destId="{735AFC78-22C5-43DE-A9DC-33B2F585390F}" srcOrd="1" destOrd="0" presId="urn:microsoft.com/office/officeart/2005/8/layout/hierarchy2"/>
    <dgm:cxn modelId="{AD16853B-F0FF-47DA-8F40-C72E4632D48B}" type="presParOf" srcId="{71887351-B04C-4656-B718-346520B308D3}" destId="{C2591D18-EC6C-49C6-819E-2DAFB0C3F41A}" srcOrd="2" destOrd="0" presId="urn:microsoft.com/office/officeart/2005/8/layout/hierarchy2"/>
    <dgm:cxn modelId="{3582CCC6-B40C-4D16-AB44-A6B88EC890C5}" type="presParOf" srcId="{C2591D18-EC6C-49C6-819E-2DAFB0C3F41A}" destId="{82FE39EA-BBC8-4846-9963-9D1FDF3B4B94}" srcOrd="0" destOrd="0" presId="urn:microsoft.com/office/officeart/2005/8/layout/hierarchy2"/>
    <dgm:cxn modelId="{ACE0342E-0430-454C-ABE9-8B9BF5DD7BEC}" type="presParOf" srcId="{71887351-B04C-4656-B718-346520B308D3}" destId="{8F033070-4200-41E2-BD1C-74EBF31B7B2D}" srcOrd="3" destOrd="0" presId="urn:microsoft.com/office/officeart/2005/8/layout/hierarchy2"/>
    <dgm:cxn modelId="{B62DA0B6-E3F7-4830-B976-DA3687F149DD}" type="presParOf" srcId="{8F033070-4200-41E2-BD1C-74EBF31B7B2D}" destId="{4A341464-64A3-4C72-8F29-4FDC5D9CF246}" srcOrd="0" destOrd="0" presId="urn:microsoft.com/office/officeart/2005/8/layout/hierarchy2"/>
    <dgm:cxn modelId="{89604130-77EE-42F8-B007-6CC0B044C92E}" type="presParOf" srcId="{8F033070-4200-41E2-BD1C-74EBF31B7B2D}" destId="{7D6FFFF6-5F43-470D-A12C-42CE2E986F44}" srcOrd="1" destOrd="0" presId="urn:microsoft.com/office/officeart/2005/8/layout/hierarchy2"/>
    <dgm:cxn modelId="{6E96E355-2947-4F48-885A-E4A6E90A555C}" type="presParOf" srcId="{7D6FFFF6-5F43-470D-A12C-42CE2E986F44}" destId="{A377C1C0-E7D9-44CC-8D76-0AE5AE3B9D25}" srcOrd="0" destOrd="0" presId="urn:microsoft.com/office/officeart/2005/8/layout/hierarchy2"/>
    <dgm:cxn modelId="{03BFB625-6234-43B9-A113-C593D5D6461D}" type="presParOf" srcId="{A377C1C0-E7D9-44CC-8D76-0AE5AE3B9D25}" destId="{3099CA7F-F266-4102-BE7D-AD3ED4EAB23E}" srcOrd="0" destOrd="0" presId="urn:microsoft.com/office/officeart/2005/8/layout/hierarchy2"/>
    <dgm:cxn modelId="{ABE961AF-BEE0-4439-A139-8E71584320C8}" type="presParOf" srcId="{7D6FFFF6-5F43-470D-A12C-42CE2E986F44}" destId="{451EF856-9EEE-46DD-84F7-DA84389F79E6}" srcOrd="1" destOrd="0" presId="urn:microsoft.com/office/officeart/2005/8/layout/hierarchy2"/>
    <dgm:cxn modelId="{82757DE0-749A-413E-991A-F69D352E76C5}" type="presParOf" srcId="{451EF856-9EEE-46DD-84F7-DA84389F79E6}" destId="{A9371FD8-7CCD-4C6E-8316-024E0B00926E}" srcOrd="0" destOrd="0" presId="urn:microsoft.com/office/officeart/2005/8/layout/hierarchy2"/>
    <dgm:cxn modelId="{3F7BB641-0148-48BE-BAB9-59BBA9D4D944}" type="presParOf" srcId="{451EF856-9EEE-46DD-84F7-DA84389F79E6}" destId="{E1B09C9E-7C27-4279-9D8A-28D581B684A8}" srcOrd="1" destOrd="0" presId="urn:microsoft.com/office/officeart/2005/8/layout/hierarchy2"/>
    <dgm:cxn modelId="{611A6E75-8C4A-462C-B9DD-F42B2550293C}" type="presParOf" srcId="{776C65E3-147A-4AE7-91D0-6CE72E070E05}" destId="{65287EB7-90D0-4619-9E53-26A133E964A7}" srcOrd="3" destOrd="0" presId="urn:microsoft.com/office/officeart/2005/8/layout/hierarchy2"/>
    <dgm:cxn modelId="{586910E3-F3C2-451A-AFB8-BC656EB83AAA}" type="presParOf" srcId="{65287EB7-90D0-4619-9E53-26A133E964A7}" destId="{9A16DFE4-7F5E-4D97-9A62-B3132171B080}" srcOrd="0" destOrd="0" presId="urn:microsoft.com/office/officeart/2005/8/layout/hierarchy2"/>
    <dgm:cxn modelId="{45953AEF-3E1D-42F1-B70F-DC016C10F5A7}" type="presParOf" srcId="{65287EB7-90D0-4619-9E53-26A133E964A7}" destId="{90F4A58B-E832-4ECD-90C0-AE99076EFD2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2000" dirty="0" smtClean="0"/>
            <a:t>Nombre dérivé</a:t>
          </a:r>
          <a:endParaRPr lang="fr-FR" sz="20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2000" dirty="0" smtClean="0"/>
            <a:t>Tracé d’une tangente</a:t>
          </a:r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F0FC823D-8C07-4615-87F6-1BC0A4D842E9}">
      <dgm:prSet custT="1"/>
      <dgm:spPr/>
      <dgm:t>
        <a:bodyPr/>
        <a:lstStyle/>
        <a:p>
          <a:r>
            <a:rPr lang="fr-FR" sz="2000" dirty="0" smtClean="0"/>
            <a:t>Calcul d’une dérivée</a:t>
          </a:r>
          <a:endParaRPr lang="fr-FR" sz="2000" dirty="0"/>
        </a:p>
      </dgm:t>
    </dgm:pt>
    <dgm:pt modelId="{A9226C4E-B71F-4FE7-91A7-62DCF8F2226F}" type="parTrans" cxnId="{42037C44-D117-492E-886A-17E330AD12D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CCB2070C-0703-498A-A23C-2247483B8422}" type="sibTrans" cxnId="{42037C44-D117-492E-886A-17E330AD12DC}">
      <dgm:prSet/>
      <dgm:spPr/>
      <dgm:t>
        <a:bodyPr/>
        <a:lstStyle/>
        <a:p>
          <a:endParaRPr lang="fr-FR"/>
        </a:p>
      </dgm:t>
    </dgm:pt>
    <dgm:pt modelId="{09263A80-29BD-4E05-834F-B4ECC0F3956D}">
      <dgm:prSet custT="1"/>
      <dgm:spPr/>
      <dgm:t>
        <a:bodyPr/>
        <a:lstStyle/>
        <a:p>
          <a:r>
            <a:rPr lang="fr-FR" sz="2000" dirty="0" smtClean="0"/>
            <a:t>Fonction dérivée, quelques dérivées précisées</a:t>
          </a:r>
          <a:endParaRPr lang="fr-FR" sz="2000" dirty="0"/>
        </a:p>
      </dgm:t>
    </dgm:pt>
    <dgm:pt modelId="{DE5CA5FA-93AB-4327-AD2D-967C4A803860}" type="sibTrans" cxnId="{943B6BE5-1FB5-4E88-A2E1-882EE7934A35}">
      <dgm:prSet/>
      <dgm:spPr/>
      <dgm:t>
        <a:bodyPr/>
        <a:lstStyle/>
        <a:p>
          <a:endParaRPr lang="fr-FR"/>
        </a:p>
      </dgm:t>
    </dgm:pt>
    <dgm:pt modelId="{65411850-F341-44F6-8DB1-1E4CE83537C4}" type="parTrans" cxnId="{943B6BE5-1FB5-4E88-A2E1-882EE7934A35}">
      <dgm:prSet/>
      <dgm:spPr/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2000" dirty="0" smtClean="0"/>
            <a:t>Tangente</a:t>
          </a:r>
          <a:endParaRPr lang="fr-FR" sz="2000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D79BB635-5D2E-4A02-99AA-0890E934BB98}">
      <dgm:prSet phldrT="[Texte]" custT="1"/>
      <dgm:spPr/>
      <dgm:t>
        <a:bodyPr/>
        <a:lstStyle/>
        <a:p>
          <a:r>
            <a:rPr lang="fr-FR" sz="2000" dirty="0" smtClean="0"/>
            <a:t>Utilisation d’outils logiciels</a:t>
          </a:r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F344677-036F-4010-9ACC-1FD1226895C0}" type="parTrans" cxnId="{00D83012-401B-4429-8F2F-5B9174EA30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6844588-DEC4-400A-AA4C-F9FD1D6F8414}">
      <dgm:prSet phldrT="[Texte]" custT="1"/>
      <dgm:spPr/>
      <dgm:t>
        <a:bodyPr/>
        <a:lstStyle/>
        <a:p>
          <a:r>
            <a:rPr lang="fr-FR" sz="2000" dirty="0" smtClean="0"/>
            <a:t>Limite du taux d’accroissement (sans définition formelle d’une limite)</a:t>
          </a:r>
          <a:endParaRPr lang="fr-FR" sz="2000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5E2B11AA-0E90-4E20-BD15-968F79BCECE5}">
      <dgm:prSet custT="1"/>
      <dgm:spPr/>
      <dgm:t>
        <a:bodyPr/>
        <a:lstStyle/>
        <a:p>
          <a:r>
            <a:rPr lang="fr-FR" sz="2000" dirty="0" smtClean="0"/>
            <a:t>Obtention d’inégalités</a:t>
          </a:r>
          <a:endParaRPr lang="fr-FR" sz="2000" dirty="0"/>
        </a:p>
      </dgm:t>
    </dgm:pt>
    <dgm:pt modelId="{DD4E6D5D-D240-41A7-96CC-88065EB04C72}" type="parTrans" cxnId="{3805A5FE-790F-434C-B553-42584EDBC185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DF11F831-5776-41A5-800A-D435A1853DCF}" type="sibTrans" cxnId="{3805A5FE-790F-434C-B553-42584EDBC185}">
      <dgm:prSet/>
      <dgm:spPr/>
      <dgm:t>
        <a:bodyPr/>
        <a:lstStyle/>
        <a:p>
          <a:endParaRPr lang="fr-FR"/>
        </a:p>
      </dgm:t>
    </dgm:pt>
    <dgm:pt modelId="{3EA66EB4-2F8A-4C77-9C40-CAB9F165C2D4}">
      <dgm:prSet custT="1"/>
      <dgm:spPr/>
      <dgm:t>
        <a:bodyPr/>
        <a:lstStyle/>
        <a:p>
          <a:r>
            <a:rPr lang="fr-FR" sz="2000" dirty="0" smtClean="0"/>
            <a:t>Sens de variation, extremum</a:t>
          </a:r>
          <a:endParaRPr lang="fr-FR" sz="2000" dirty="0"/>
        </a:p>
      </dgm:t>
    </dgm:pt>
    <dgm:pt modelId="{04439C3D-5298-4E4E-A4C2-7A6C0EF2F7BF}" type="parTrans" cxnId="{04AE472C-6C20-44D1-993C-A5BA0CDBC2E9}">
      <dgm:prSet/>
      <dgm:spPr/>
      <dgm:t>
        <a:bodyPr/>
        <a:lstStyle/>
        <a:p>
          <a:endParaRPr lang="fr-FR"/>
        </a:p>
      </dgm:t>
    </dgm:pt>
    <dgm:pt modelId="{4B07AEF1-C1FD-4785-9B08-299531D021B7}" type="sibTrans" cxnId="{04AE472C-6C20-44D1-993C-A5BA0CDBC2E9}">
      <dgm:prSet/>
      <dgm:spPr/>
      <dgm:t>
        <a:bodyPr/>
        <a:lstStyle/>
        <a:p>
          <a:endParaRPr lang="fr-FR"/>
        </a:p>
      </dgm:t>
    </dgm:pt>
    <dgm:pt modelId="{26AC735C-5428-41E2-BAE3-604F54E30584}">
      <dgm:prSet custT="1"/>
      <dgm:spPr/>
      <dgm:t>
        <a:bodyPr/>
        <a:lstStyle/>
        <a:p>
          <a:r>
            <a:rPr lang="fr-FR" sz="2000" dirty="0" smtClean="0"/>
            <a:t>Pas de technicité (éventuellement logiciel de calcul formel)</a:t>
          </a:r>
          <a:endParaRPr lang="fr-FR" sz="2000" dirty="0"/>
        </a:p>
      </dgm:t>
    </dgm:pt>
    <dgm:pt modelId="{7DDA7555-295E-4CE1-9773-701E13363F9F}" type="parTrans" cxnId="{B8A8DABA-411F-436B-984A-9B5DAB28F8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40E709AC-4110-45CF-A92A-E25876BEE46D}" type="sibTrans" cxnId="{B8A8DABA-411F-436B-984A-9B5DAB28F83D}">
      <dgm:prSet/>
      <dgm:spPr/>
      <dgm:t>
        <a:bodyPr/>
        <a:lstStyle/>
        <a:p>
          <a:endParaRPr lang="fr-FR"/>
        </a:p>
      </dgm:t>
    </dgm:pt>
    <dgm:pt modelId="{D6871A3A-DB77-4357-A4A3-0D2F6126A4FA}">
      <dgm:prSet custT="1"/>
      <dgm:spPr/>
      <dgm:t>
        <a:bodyPr/>
        <a:lstStyle/>
        <a:p>
          <a:r>
            <a:rPr lang="fr-FR" sz="2000" dirty="0" smtClean="0"/>
            <a:t>Problèmes d’optimisation</a:t>
          </a:r>
        </a:p>
      </dgm:t>
    </dgm:pt>
    <dgm:pt modelId="{EB267A15-8AAB-4156-A2C0-A2ECFB91637D}" type="parTrans" cxnId="{7ED0CF71-1090-4A60-B066-9A7B9D294B77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C887798A-048A-4FDF-91A4-CB77774DE065}" type="sibTrans" cxnId="{7ED0CF71-1090-4A60-B066-9A7B9D294B77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4" custScaleX="121000" custScaleY="121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3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3" custScaleX="121000" custScaleY="121000" custLinFactNeighborX="-6869" custLinFactNeighborY="6558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4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4" custScaleX="189693" custScaleY="184442" custLinFactNeighborX="486" custLinFactNeighborY="494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4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4" custScaleX="187867" custScaleY="146410" custLinFactNeighborX="4324" custLinFactNeighborY="380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4" custScaleX="121000" custScaleY="121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1C0961BC-6ED3-43FC-9AE1-BF195EBC0DD7}" type="pres">
      <dgm:prSet presAssocID="{09263A80-29BD-4E05-834F-B4ECC0F3956D}" presName="root1" presStyleCnt="0"/>
      <dgm:spPr/>
      <dgm:t>
        <a:bodyPr/>
        <a:lstStyle/>
        <a:p>
          <a:endParaRPr lang="fr-FR"/>
        </a:p>
      </dgm:t>
    </dgm:pt>
    <dgm:pt modelId="{421B4217-5D9B-4C3C-8F7C-65E3CE614987}" type="pres">
      <dgm:prSet presAssocID="{09263A80-29BD-4E05-834F-B4ECC0F3956D}" presName="LevelOneTextNode" presStyleLbl="node0" presStyleIdx="2" presStyleCnt="4" custScaleX="121000" custScaleY="121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887351-B04C-4656-B718-346520B308D3}" type="pres">
      <dgm:prSet presAssocID="{09263A80-29BD-4E05-834F-B4ECC0F3956D}" presName="level2hierChild" presStyleCnt="0"/>
      <dgm:spPr/>
      <dgm:t>
        <a:bodyPr/>
        <a:lstStyle/>
        <a:p>
          <a:endParaRPr lang="fr-FR"/>
        </a:p>
      </dgm:t>
    </dgm:pt>
    <dgm:pt modelId="{54C11795-E544-4595-98D9-7D629E8677D2}" type="pres">
      <dgm:prSet presAssocID="{A9226C4E-B71F-4FE7-91A7-62DCF8F2226F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992C21CD-8E32-437C-89B2-8409F0EB741F}" type="pres">
      <dgm:prSet presAssocID="{A9226C4E-B71F-4FE7-91A7-62DCF8F2226F}" presName="connTx" presStyleLbl="parChTrans1D2" presStyleIdx="1" presStyleCnt="3"/>
      <dgm:spPr/>
      <dgm:t>
        <a:bodyPr/>
        <a:lstStyle/>
        <a:p>
          <a:endParaRPr lang="fr-FR"/>
        </a:p>
      </dgm:t>
    </dgm:pt>
    <dgm:pt modelId="{AD36546B-F80D-4219-B816-11D7546F5A2F}" type="pres">
      <dgm:prSet presAssocID="{F0FC823D-8C07-4615-87F6-1BC0A4D842E9}" presName="root2" presStyleCnt="0"/>
      <dgm:spPr/>
      <dgm:t>
        <a:bodyPr/>
        <a:lstStyle/>
        <a:p>
          <a:endParaRPr lang="fr-FR"/>
        </a:p>
      </dgm:t>
    </dgm:pt>
    <dgm:pt modelId="{88568BBB-04D5-44D2-93DD-3CA66FB120F8}" type="pres">
      <dgm:prSet presAssocID="{F0FC823D-8C07-4615-87F6-1BC0A4D842E9}" presName="LevelTwoTextNode" presStyleLbl="node2" presStyleIdx="1" presStyleCnt="3" custScaleX="121000" custScaleY="121000" custLinFactNeighborX="-2422" custLinFactNeighborY="3225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7A9F076-8696-4D6E-B9F8-DFC38C57E905}" type="pres">
      <dgm:prSet presAssocID="{F0FC823D-8C07-4615-87F6-1BC0A4D842E9}" presName="level3hierChild" presStyleCnt="0"/>
      <dgm:spPr/>
      <dgm:t>
        <a:bodyPr/>
        <a:lstStyle/>
        <a:p>
          <a:endParaRPr lang="fr-FR"/>
        </a:p>
      </dgm:t>
    </dgm:pt>
    <dgm:pt modelId="{F488A2DB-1D1A-4177-B119-0DAD747B9ECA}" type="pres">
      <dgm:prSet presAssocID="{7DDA7555-295E-4CE1-9773-701E13363F9F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7035412D-AD7C-49F1-BCE2-8EE850FDEA5E}" type="pres">
      <dgm:prSet presAssocID="{7DDA7555-295E-4CE1-9773-701E13363F9F}" presName="connTx" presStyleLbl="parChTrans1D3" presStyleIdx="2" presStyleCnt="4"/>
      <dgm:spPr/>
      <dgm:t>
        <a:bodyPr/>
        <a:lstStyle/>
        <a:p>
          <a:endParaRPr lang="fr-FR"/>
        </a:p>
      </dgm:t>
    </dgm:pt>
    <dgm:pt modelId="{36D6629D-5C47-41DB-94A5-70B410D3BD54}" type="pres">
      <dgm:prSet presAssocID="{26AC735C-5428-41E2-BAE3-604F54E30584}" presName="root2" presStyleCnt="0"/>
      <dgm:spPr/>
    </dgm:pt>
    <dgm:pt modelId="{6969F72E-0133-412C-B44F-2188551DBE68}" type="pres">
      <dgm:prSet presAssocID="{26AC735C-5428-41E2-BAE3-604F54E30584}" presName="LevelTwoTextNode" presStyleLbl="node3" presStyleIdx="2" presStyleCnt="4" custScaleX="213060" custScaleY="146410" custLinFactNeighborX="2870" custLinFactNeighborY="401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35AFC78-22C5-43DE-A9DC-33B2F585390F}" type="pres">
      <dgm:prSet presAssocID="{26AC735C-5428-41E2-BAE3-604F54E30584}" presName="level3hierChild" presStyleCnt="0"/>
      <dgm:spPr/>
    </dgm:pt>
    <dgm:pt modelId="{C2591D18-EC6C-49C6-819E-2DAFB0C3F41A}" type="pres">
      <dgm:prSet presAssocID="{DD4E6D5D-D240-41A7-96CC-88065EB04C72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82FE39EA-BBC8-4846-9963-9D1FDF3B4B94}" type="pres">
      <dgm:prSet presAssocID="{DD4E6D5D-D240-41A7-96CC-88065EB04C72}" presName="connTx" presStyleLbl="parChTrans1D2" presStyleIdx="2" presStyleCnt="3"/>
      <dgm:spPr/>
      <dgm:t>
        <a:bodyPr/>
        <a:lstStyle/>
        <a:p>
          <a:endParaRPr lang="fr-FR"/>
        </a:p>
      </dgm:t>
    </dgm:pt>
    <dgm:pt modelId="{8F033070-4200-41E2-BD1C-74EBF31B7B2D}" type="pres">
      <dgm:prSet presAssocID="{5E2B11AA-0E90-4E20-BD15-968F79BCECE5}" presName="root2" presStyleCnt="0"/>
      <dgm:spPr/>
    </dgm:pt>
    <dgm:pt modelId="{4A341464-64A3-4C72-8F29-4FDC5D9CF246}" type="pres">
      <dgm:prSet presAssocID="{5E2B11AA-0E90-4E20-BD15-968F79BCECE5}" presName="LevelTwoTextNode" presStyleLbl="node2" presStyleIdx="2" presStyleCnt="3" custScaleX="121000" custScaleY="121000" custLinFactNeighborX="-2422" custLinFactNeighborY="2720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D6FFFF6-5F43-470D-A12C-42CE2E986F44}" type="pres">
      <dgm:prSet presAssocID="{5E2B11AA-0E90-4E20-BD15-968F79BCECE5}" presName="level3hierChild" presStyleCnt="0"/>
      <dgm:spPr/>
    </dgm:pt>
    <dgm:pt modelId="{A377C1C0-E7D9-44CC-8D76-0AE5AE3B9D25}" type="pres">
      <dgm:prSet presAssocID="{EB267A15-8AAB-4156-A2C0-A2ECFB91637D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3099CA7F-F266-4102-BE7D-AD3ED4EAB23E}" type="pres">
      <dgm:prSet presAssocID="{EB267A15-8AAB-4156-A2C0-A2ECFB91637D}" presName="connTx" presStyleLbl="parChTrans1D3" presStyleIdx="3" presStyleCnt="4"/>
      <dgm:spPr/>
      <dgm:t>
        <a:bodyPr/>
        <a:lstStyle/>
        <a:p>
          <a:endParaRPr lang="fr-FR"/>
        </a:p>
      </dgm:t>
    </dgm:pt>
    <dgm:pt modelId="{451EF856-9EEE-46DD-84F7-DA84389F79E6}" type="pres">
      <dgm:prSet presAssocID="{D6871A3A-DB77-4357-A4A3-0D2F6126A4FA}" presName="root2" presStyleCnt="0"/>
      <dgm:spPr/>
    </dgm:pt>
    <dgm:pt modelId="{A9371FD8-7CCD-4C6E-8316-024E0B00926E}" type="pres">
      <dgm:prSet presAssocID="{D6871A3A-DB77-4357-A4A3-0D2F6126A4FA}" presName="LevelTwoTextNode" presStyleLbl="node3" presStyleIdx="3" presStyleCnt="4" custScaleX="236427" custScaleY="146410" custLinFactNeighborX="2870" custLinFactNeighborY="3505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1B09C9E-7C27-4279-9D8A-28D581B684A8}" type="pres">
      <dgm:prSet presAssocID="{D6871A3A-DB77-4357-A4A3-0D2F6126A4FA}" presName="level3hierChild" presStyleCnt="0"/>
      <dgm:spPr/>
    </dgm:pt>
    <dgm:pt modelId="{65287EB7-90D0-4619-9E53-26A133E964A7}" type="pres">
      <dgm:prSet presAssocID="{3EA66EB4-2F8A-4C77-9C40-CAB9F165C2D4}" presName="root1" presStyleCnt="0"/>
      <dgm:spPr/>
    </dgm:pt>
    <dgm:pt modelId="{9A16DFE4-7F5E-4D97-9A62-B3132171B080}" type="pres">
      <dgm:prSet presAssocID="{3EA66EB4-2F8A-4C77-9C40-CAB9F165C2D4}" presName="LevelOneTextNode" presStyleLbl="node0" presStyleIdx="3" presStyleCnt="4" custScaleX="121000" custScaleY="121000" custLinFactNeighborX="-775" custLinFactNeighborY="-564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0F4A58B-E832-4ECD-90C0-AE99076EFD23}" type="pres">
      <dgm:prSet presAssocID="{3EA66EB4-2F8A-4C77-9C40-CAB9F165C2D4}" presName="level2hierChild" presStyleCnt="0"/>
      <dgm:spPr/>
    </dgm:pt>
  </dgm:ptLst>
  <dgm:cxnLst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943B6BE5-1FB5-4E88-A2E1-882EE7934A35}" srcId="{EA429E78-3081-40FF-BE6C-6BDF4A45BBB0}" destId="{09263A80-29BD-4E05-834F-B4ECC0F3956D}" srcOrd="2" destOrd="0" parTransId="{65411850-F341-44F6-8DB1-1E4CE83537C4}" sibTransId="{DE5CA5FA-93AB-4327-AD2D-967C4A803860}"/>
    <dgm:cxn modelId="{04AE472C-6C20-44D1-993C-A5BA0CDBC2E9}" srcId="{EA429E78-3081-40FF-BE6C-6BDF4A45BBB0}" destId="{3EA66EB4-2F8A-4C77-9C40-CAB9F165C2D4}" srcOrd="3" destOrd="0" parTransId="{04439C3D-5298-4E4E-A4C2-7A6C0EF2F7BF}" sibTransId="{4B07AEF1-C1FD-4785-9B08-299531D021B7}"/>
    <dgm:cxn modelId="{D57FBCB2-3318-49CE-88B3-CF7275FFD7B4}" type="presOf" srcId="{EA429E78-3081-40FF-BE6C-6BDF4A45BBB0}" destId="{776C65E3-147A-4AE7-91D0-6CE72E070E05}" srcOrd="0" destOrd="0" presId="urn:microsoft.com/office/officeart/2005/8/layout/hierarchy2"/>
    <dgm:cxn modelId="{478C2C19-9371-4F14-A74C-E05E02C3ED75}" type="presOf" srcId="{3EA66EB4-2F8A-4C77-9C40-CAB9F165C2D4}" destId="{9A16DFE4-7F5E-4D97-9A62-B3132171B080}" srcOrd="0" destOrd="0" presId="urn:microsoft.com/office/officeart/2005/8/layout/hierarchy2"/>
    <dgm:cxn modelId="{D72F6780-D7CC-4DA2-8464-140D29A9481E}" type="presOf" srcId="{7D6B2102-A752-4E9C-B88A-08E353F94C89}" destId="{FECD3CAD-F8E3-437C-9B47-E958716AB633}" srcOrd="0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3DB535F6-0055-481B-9E18-6AB51245D971}" type="presOf" srcId="{FF344677-036F-4010-9ACC-1FD1226895C0}" destId="{439C2520-20CB-4B78-A094-B73E82B9C8E0}" srcOrd="0" destOrd="0" presId="urn:microsoft.com/office/officeart/2005/8/layout/hierarchy2"/>
    <dgm:cxn modelId="{99C47FA5-4AA7-4B4A-97A4-803E6A7A321A}" type="presOf" srcId="{A9226C4E-B71F-4FE7-91A7-62DCF8F2226F}" destId="{54C11795-E544-4595-98D9-7D629E8677D2}" srcOrd="0" destOrd="0" presId="urn:microsoft.com/office/officeart/2005/8/layout/hierarchy2"/>
    <dgm:cxn modelId="{D006B692-2A00-46AE-B3DE-BD83D1692657}" type="presOf" srcId="{7DDA7555-295E-4CE1-9773-701E13363F9F}" destId="{7035412D-AD7C-49F1-BCE2-8EE850FDEA5E}" srcOrd="1" destOrd="0" presId="urn:microsoft.com/office/officeart/2005/8/layout/hierarchy2"/>
    <dgm:cxn modelId="{9B7705D3-1199-4E2B-89E4-FA4B2398A465}" type="presOf" srcId="{DD4E6D5D-D240-41A7-96CC-88065EB04C72}" destId="{82FE39EA-BBC8-4846-9963-9D1FDF3B4B94}" srcOrd="1" destOrd="0" presId="urn:microsoft.com/office/officeart/2005/8/layout/hierarchy2"/>
    <dgm:cxn modelId="{5F978BCE-E7C7-4D3E-AC48-5FDDDDA37998}" type="presOf" srcId="{032116C8-F367-4B5B-A200-3C43A20412A7}" destId="{DA617F8A-8CD5-475A-A9D4-9ABAA4893463}" srcOrd="0" destOrd="0" presId="urn:microsoft.com/office/officeart/2005/8/layout/hierarchy2"/>
    <dgm:cxn modelId="{BD4025BB-9B00-4B46-9DF9-52BC353BFB51}" type="presOf" srcId="{61B5E8E7-030D-47D9-93C0-2855B5322F93}" destId="{70B3C34C-6E47-4D49-A0F5-B257C8D5F069}" srcOrd="0" destOrd="0" presId="urn:microsoft.com/office/officeart/2005/8/layout/hierarchy2"/>
    <dgm:cxn modelId="{9163183D-F4AD-4925-B5BB-68E4D3EAF340}" type="presOf" srcId="{B3D3E6D5-E490-4CA8-A8E6-CC9268CF3044}" destId="{2B08DD95-F632-4742-9110-0118DFACA3D6}" srcOrd="1" destOrd="0" presId="urn:microsoft.com/office/officeart/2005/8/layout/hierarchy2"/>
    <dgm:cxn modelId="{AC5B7A2F-3023-41B0-9C20-E43D5A8385E5}" type="presOf" srcId="{F0FC823D-8C07-4615-87F6-1BC0A4D842E9}" destId="{88568BBB-04D5-44D2-93DD-3CA66FB120F8}" srcOrd="0" destOrd="0" presId="urn:microsoft.com/office/officeart/2005/8/layout/hierarchy2"/>
    <dgm:cxn modelId="{7ED0CF71-1090-4A60-B066-9A7B9D294B77}" srcId="{5E2B11AA-0E90-4E20-BD15-968F79BCECE5}" destId="{D6871A3A-DB77-4357-A4A3-0D2F6126A4FA}" srcOrd="0" destOrd="0" parTransId="{EB267A15-8AAB-4156-A2C0-A2ECFB91637D}" sibTransId="{C887798A-048A-4FDF-91A4-CB77774DE065}"/>
    <dgm:cxn modelId="{50A7BF75-E556-43F5-891D-DD30DE6256B9}" type="presOf" srcId="{5E2B11AA-0E90-4E20-BD15-968F79BCECE5}" destId="{4A341464-64A3-4C72-8F29-4FDC5D9CF246}" srcOrd="0" destOrd="0" presId="urn:microsoft.com/office/officeart/2005/8/layout/hierarchy2"/>
    <dgm:cxn modelId="{238D6D54-3A45-4624-9BC5-EBA075FE6486}" type="presOf" srcId="{DD4E6D5D-D240-41A7-96CC-88065EB04C72}" destId="{C2591D18-EC6C-49C6-819E-2DAFB0C3F41A}" srcOrd="0" destOrd="0" presId="urn:microsoft.com/office/officeart/2005/8/layout/hierarchy2"/>
    <dgm:cxn modelId="{DFC19E01-D43F-441A-9C4B-19AF77AB9027}" type="presOf" srcId="{7DDA7555-295E-4CE1-9773-701E13363F9F}" destId="{F488A2DB-1D1A-4177-B119-0DAD747B9ECA}" srcOrd="0" destOrd="0" presId="urn:microsoft.com/office/officeart/2005/8/layout/hierarchy2"/>
    <dgm:cxn modelId="{319C61EB-5925-48A5-8981-701E326BBEDB}" type="presOf" srcId="{EB267A15-8AAB-4156-A2C0-A2ECFB91637D}" destId="{3099CA7F-F266-4102-BE7D-AD3ED4EAB23E}" srcOrd="1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644A7238-2F00-4E23-80DC-2BBEEFDC31D4}" type="presOf" srcId="{09263A80-29BD-4E05-834F-B4ECC0F3956D}" destId="{421B4217-5D9B-4C3C-8F7C-65E3CE614987}" srcOrd="0" destOrd="0" presId="urn:microsoft.com/office/officeart/2005/8/layout/hierarchy2"/>
    <dgm:cxn modelId="{111068C3-9BE3-4A45-BD4D-14E1517D6401}" type="presOf" srcId="{D6871A3A-DB77-4357-A4A3-0D2F6126A4FA}" destId="{A9371FD8-7CCD-4C6E-8316-024E0B00926E}" srcOrd="0" destOrd="0" presId="urn:microsoft.com/office/officeart/2005/8/layout/hierarchy2"/>
    <dgm:cxn modelId="{2745F6EF-8E9F-42A7-9730-F0E7915CFECD}" type="presOf" srcId="{E6844588-DEC4-400A-AA4C-F9FD1D6F8414}" destId="{54ECD59D-A252-4167-A90C-578D26EBBA88}" srcOrd="0" destOrd="0" presId="urn:microsoft.com/office/officeart/2005/8/layout/hierarchy2"/>
    <dgm:cxn modelId="{3CC41E6C-45C1-47B1-AA18-7140C2370A4B}" type="presOf" srcId="{FF344677-036F-4010-9ACC-1FD1226895C0}" destId="{D682B341-7A3E-47B6-B7C0-DACE4A12D16C}" srcOrd="1" destOrd="0" presId="urn:microsoft.com/office/officeart/2005/8/layout/hierarchy2"/>
    <dgm:cxn modelId="{42037C44-D117-492E-886A-17E330AD12DC}" srcId="{09263A80-29BD-4E05-834F-B4ECC0F3956D}" destId="{F0FC823D-8C07-4615-87F6-1BC0A4D842E9}" srcOrd="0" destOrd="0" parTransId="{A9226C4E-B71F-4FE7-91A7-62DCF8F2226F}" sibTransId="{CCB2070C-0703-498A-A23C-2247483B8422}"/>
    <dgm:cxn modelId="{09B54CEC-CA84-4F43-B8BC-4B4C2D618850}" type="presOf" srcId="{7D6B2102-A752-4E9C-B88A-08E353F94C89}" destId="{9606019E-2ECB-470C-8809-ACDFE75B3C8C}" srcOrd="1" destOrd="0" presId="urn:microsoft.com/office/officeart/2005/8/layout/hierarchy2"/>
    <dgm:cxn modelId="{EE049CFC-6898-42ED-BD43-875B326AE79D}" type="presOf" srcId="{D79BB635-5D2E-4A02-99AA-0890E934BB98}" destId="{70865B9C-B921-47AD-8C61-0620653CC5E5}" srcOrd="0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70DAAA7F-5507-4BAA-9750-2055BA3C3BD3}" type="presOf" srcId="{F3C78445-7A21-45C1-BCD7-E2386F7C41F2}" destId="{8BFD6A45-E9A1-4563-956E-95F58E31D28E}" srcOrd="0" destOrd="0" presId="urn:microsoft.com/office/officeart/2005/8/layout/hierarchy2"/>
    <dgm:cxn modelId="{3805A5FE-790F-434C-B553-42584EDBC185}" srcId="{09263A80-29BD-4E05-834F-B4ECC0F3956D}" destId="{5E2B11AA-0E90-4E20-BD15-968F79BCECE5}" srcOrd="1" destOrd="0" parTransId="{DD4E6D5D-D240-41A7-96CC-88065EB04C72}" sibTransId="{DF11F831-5776-41A5-800A-D435A1853DCF}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B8A8DABA-411F-436B-984A-9B5DAB28F83D}" srcId="{F0FC823D-8C07-4615-87F6-1BC0A4D842E9}" destId="{26AC735C-5428-41E2-BAE3-604F54E30584}" srcOrd="0" destOrd="0" parTransId="{7DDA7555-295E-4CE1-9773-701E13363F9F}" sibTransId="{40E709AC-4110-45CF-A92A-E25876BEE46D}"/>
    <dgm:cxn modelId="{3B5F7C22-15B2-4BF8-AD3C-72B9C8CC06F7}" type="presOf" srcId="{A9226C4E-B71F-4FE7-91A7-62DCF8F2226F}" destId="{992C21CD-8E32-437C-89B2-8409F0EB741F}" srcOrd="1" destOrd="0" presId="urn:microsoft.com/office/officeart/2005/8/layout/hierarchy2"/>
    <dgm:cxn modelId="{998C0154-7F03-4101-BB8F-F4C6240C02F2}" type="presOf" srcId="{B3D3E6D5-E490-4CA8-A8E6-CC9268CF3044}" destId="{75AAC46A-4388-4D97-AAA8-91760A4FACDE}" srcOrd="0" destOrd="0" presId="urn:microsoft.com/office/officeart/2005/8/layout/hierarchy2"/>
    <dgm:cxn modelId="{46288CE6-4D75-41E9-BB6C-D63AA595280D}" type="presOf" srcId="{EB267A15-8AAB-4156-A2C0-A2ECFB91637D}" destId="{A377C1C0-E7D9-44CC-8D76-0AE5AE3B9D25}" srcOrd="0" destOrd="0" presId="urn:microsoft.com/office/officeart/2005/8/layout/hierarchy2"/>
    <dgm:cxn modelId="{DDBE4DBC-D9D7-4260-BF8E-0A9D9BC96862}" type="presOf" srcId="{26AC735C-5428-41E2-BAE3-604F54E30584}" destId="{6969F72E-0133-412C-B44F-2188551DBE68}" srcOrd="0" destOrd="0" presId="urn:microsoft.com/office/officeart/2005/8/layout/hierarchy2"/>
    <dgm:cxn modelId="{8EE205DC-B718-49A3-9E3C-CD9470951079}" type="presParOf" srcId="{776C65E3-147A-4AE7-91D0-6CE72E070E05}" destId="{C1A496AF-2A05-4AB0-A281-A9709FDCB166}" srcOrd="0" destOrd="0" presId="urn:microsoft.com/office/officeart/2005/8/layout/hierarchy2"/>
    <dgm:cxn modelId="{CD1D9A69-7ECE-47D3-9FA9-0F9CFFF5F645}" type="presParOf" srcId="{C1A496AF-2A05-4AB0-A281-A9709FDCB166}" destId="{70B3C34C-6E47-4D49-A0F5-B257C8D5F069}" srcOrd="0" destOrd="0" presId="urn:microsoft.com/office/officeart/2005/8/layout/hierarchy2"/>
    <dgm:cxn modelId="{0A437DB1-FA66-40E0-86EC-BCF7AA6D3C25}" type="presParOf" srcId="{C1A496AF-2A05-4AB0-A281-A9709FDCB166}" destId="{1A5DBAE9-11B6-4C81-A0D4-50A571E70CCB}" srcOrd="1" destOrd="0" presId="urn:microsoft.com/office/officeart/2005/8/layout/hierarchy2"/>
    <dgm:cxn modelId="{4DA1D80F-5BC6-481B-B63D-E6DC0563A123}" type="presParOf" srcId="{1A5DBAE9-11B6-4C81-A0D4-50A571E70CCB}" destId="{75AAC46A-4388-4D97-AAA8-91760A4FACDE}" srcOrd="0" destOrd="0" presId="urn:microsoft.com/office/officeart/2005/8/layout/hierarchy2"/>
    <dgm:cxn modelId="{BAEC5A5D-93FD-48DE-BEE0-5016596A98F9}" type="presParOf" srcId="{75AAC46A-4388-4D97-AAA8-91760A4FACDE}" destId="{2B08DD95-F632-4742-9110-0118DFACA3D6}" srcOrd="0" destOrd="0" presId="urn:microsoft.com/office/officeart/2005/8/layout/hierarchy2"/>
    <dgm:cxn modelId="{F3876A32-1739-4CD2-A87B-3080D67C0D31}" type="presParOf" srcId="{1A5DBAE9-11B6-4C81-A0D4-50A571E70CCB}" destId="{4FE0DF65-0E25-47DF-92D4-833C77133E83}" srcOrd="1" destOrd="0" presId="urn:microsoft.com/office/officeart/2005/8/layout/hierarchy2"/>
    <dgm:cxn modelId="{77F51A9C-5E13-4482-89F8-3F7B68E12E43}" type="presParOf" srcId="{4FE0DF65-0E25-47DF-92D4-833C77133E83}" destId="{DA617F8A-8CD5-475A-A9D4-9ABAA4893463}" srcOrd="0" destOrd="0" presId="urn:microsoft.com/office/officeart/2005/8/layout/hierarchy2"/>
    <dgm:cxn modelId="{4DE4032C-548D-4B11-9210-647C7BAAE24A}" type="presParOf" srcId="{4FE0DF65-0E25-47DF-92D4-833C77133E83}" destId="{78BF6288-7B77-48B9-9417-00AFD6145BAD}" srcOrd="1" destOrd="0" presId="urn:microsoft.com/office/officeart/2005/8/layout/hierarchy2"/>
    <dgm:cxn modelId="{135959EC-3AC3-454D-A679-8117E48F6123}" type="presParOf" srcId="{78BF6288-7B77-48B9-9417-00AFD6145BAD}" destId="{FECD3CAD-F8E3-437C-9B47-E958716AB633}" srcOrd="0" destOrd="0" presId="urn:microsoft.com/office/officeart/2005/8/layout/hierarchy2"/>
    <dgm:cxn modelId="{C3DE9CC1-D368-452D-90E3-150204CF2F81}" type="presParOf" srcId="{FECD3CAD-F8E3-437C-9B47-E958716AB633}" destId="{9606019E-2ECB-470C-8809-ACDFE75B3C8C}" srcOrd="0" destOrd="0" presId="urn:microsoft.com/office/officeart/2005/8/layout/hierarchy2"/>
    <dgm:cxn modelId="{94F56DE1-C5AA-4A22-8398-18B7DB4BDA8F}" type="presParOf" srcId="{78BF6288-7B77-48B9-9417-00AFD6145BAD}" destId="{B85806D6-1545-4A7B-93CD-A847B9B17F00}" srcOrd="1" destOrd="0" presId="urn:microsoft.com/office/officeart/2005/8/layout/hierarchy2"/>
    <dgm:cxn modelId="{BB7416F3-FF5F-460E-BFE6-7002028A217F}" type="presParOf" srcId="{B85806D6-1545-4A7B-93CD-A847B9B17F00}" destId="{54ECD59D-A252-4167-A90C-578D26EBBA88}" srcOrd="0" destOrd="0" presId="urn:microsoft.com/office/officeart/2005/8/layout/hierarchy2"/>
    <dgm:cxn modelId="{4EE67829-F1F3-433A-9D97-5F23D97C90E0}" type="presParOf" srcId="{B85806D6-1545-4A7B-93CD-A847B9B17F00}" destId="{C28815DE-5A3A-437D-8D58-6FCEA6CCB5CE}" srcOrd="1" destOrd="0" presId="urn:microsoft.com/office/officeart/2005/8/layout/hierarchy2"/>
    <dgm:cxn modelId="{AD0ED46A-F21B-40AC-B67B-B8D8B30C9A16}" type="presParOf" srcId="{78BF6288-7B77-48B9-9417-00AFD6145BAD}" destId="{439C2520-20CB-4B78-A094-B73E82B9C8E0}" srcOrd="2" destOrd="0" presId="urn:microsoft.com/office/officeart/2005/8/layout/hierarchy2"/>
    <dgm:cxn modelId="{AB2258EB-E36E-41F7-A80E-A644CD897C81}" type="presParOf" srcId="{439C2520-20CB-4B78-A094-B73E82B9C8E0}" destId="{D682B341-7A3E-47B6-B7C0-DACE4A12D16C}" srcOrd="0" destOrd="0" presId="urn:microsoft.com/office/officeart/2005/8/layout/hierarchy2"/>
    <dgm:cxn modelId="{5893E3F7-F694-4C85-9D16-82CF5BFC4214}" type="presParOf" srcId="{78BF6288-7B77-48B9-9417-00AFD6145BAD}" destId="{7DFCAFDD-DC8C-4D46-B77F-6EE20D166FE0}" srcOrd="3" destOrd="0" presId="urn:microsoft.com/office/officeart/2005/8/layout/hierarchy2"/>
    <dgm:cxn modelId="{BF147248-C3D8-44B3-8940-072F7D5C7DEC}" type="presParOf" srcId="{7DFCAFDD-DC8C-4D46-B77F-6EE20D166FE0}" destId="{70865B9C-B921-47AD-8C61-0620653CC5E5}" srcOrd="0" destOrd="0" presId="urn:microsoft.com/office/officeart/2005/8/layout/hierarchy2"/>
    <dgm:cxn modelId="{887E452E-97B6-473B-8FBA-3965A349856C}" type="presParOf" srcId="{7DFCAFDD-DC8C-4D46-B77F-6EE20D166FE0}" destId="{E4DCB058-9ED0-4DEC-A2D7-A9DE066E5CCE}" srcOrd="1" destOrd="0" presId="urn:microsoft.com/office/officeart/2005/8/layout/hierarchy2"/>
    <dgm:cxn modelId="{3883B5C2-C4CA-4787-9A31-23899556859D}" type="presParOf" srcId="{776C65E3-147A-4AE7-91D0-6CE72E070E05}" destId="{ED8E6068-3BD2-4E93-B7D2-2368EEC75FA3}" srcOrd="1" destOrd="0" presId="urn:microsoft.com/office/officeart/2005/8/layout/hierarchy2"/>
    <dgm:cxn modelId="{9464E021-0AC8-44B1-B8BF-ED3BD197A214}" type="presParOf" srcId="{ED8E6068-3BD2-4E93-B7D2-2368EEC75FA3}" destId="{8BFD6A45-E9A1-4563-956E-95F58E31D28E}" srcOrd="0" destOrd="0" presId="urn:microsoft.com/office/officeart/2005/8/layout/hierarchy2"/>
    <dgm:cxn modelId="{77D09854-8AB4-44CD-8E22-DCB010F95346}" type="presParOf" srcId="{ED8E6068-3BD2-4E93-B7D2-2368EEC75FA3}" destId="{91162104-2925-4747-A76D-C608E68748A2}" srcOrd="1" destOrd="0" presId="urn:microsoft.com/office/officeart/2005/8/layout/hierarchy2"/>
    <dgm:cxn modelId="{D5C61F00-C91F-4C7D-9E22-9541A7DBFDA6}" type="presParOf" srcId="{776C65E3-147A-4AE7-91D0-6CE72E070E05}" destId="{1C0961BC-6ED3-43FC-9AE1-BF195EBC0DD7}" srcOrd="2" destOrd="0" presId="urn:microsoft.com/office/officeart/2005/8/layout/hierarchy2"/>
    <dgm:cxn modelId="{7CE60BDF-6FEC-41D0-B56E-3429BA21EE9C}" type="presParOf" srcId="{1C0961BC-6ED3-43FC-9AE1-BF195EBC0DD7}" destId="{421B4217-5D9B-4C3C-8F7C-65E3CE614987}" srcOrd="0" destOrd="0" presId="urn:microsoft.com/office/officeart/2005/8/layout/hierarchy2"/>
    <dgm:cxn modelId="{8A5E112E-A3F0-4E72-84A0-9B4D8BFA6349}" type="presParOf" srcId="{1C0961BC-6ED3-43FC-9AE1-BF195EBC0DD7}" destId="{71887351-B04C-4656-B718-346520B308D3}" srcOrd="1" destOrd="0" presId="urn:microsoft.com/office/officeart/2005/8/layout/hierarchy2"/>
    <dgm:cxn modelId="{C8A1CA02-8363-4870-80D9-9E4787D11600}" type="presParOf" srcId="{71887351-B04C-4656-B718-346520B308D3}" destId="{54C11795-E544-4595-98D9-7D629E8677D2}" srcOrd="0" destOrd="0" presId="urn:microsoft.com/office/officeart/2005/8/layout/hierarchy2"/>
    <dgm:cxn modelId="{377C871C-C1F1-472F-A72F-E778100F4BDA}" type="presParOf" srcId="{54C11795-E544-4595-98D9-7D629E8677D2}" destId="{992C21CD-8E32-437C-89B2-8409F0EB741F}" srcOrd="0" destOrd="0" presId="urn:microsoft.com/office/officeart/2005/8/layout/hierarchy2"/>
    <dgm:cxn modelId="{0FA10754-0CDC-4E2F-8B4F-D44F90CFAA93}" type="presParOf" srcId="{71887351-B04C-4656-B718-346520B308D3}" destId="{AD36546B-F80D-4219-B816-11D7546F5A2F}" srcOrd="1" destOrd="0" presId="urn:microsoft.com/office/officeart/2005/8/layout/hierarchy2"/>
    <dgm:cxn modelId="{8F54345F-8120-481C-AC11-32AE26D0E4F1}" type="presParOf" srcId="{AD36546B-F80D-4219-B816-11D7546F5A2F}" destId="{88568BBB-04D5-44D2-93DD-3CA66FB120F8}" srcOrd="0" destOrd="0" presId="urn:microsoft.com/office/officeart/2005/8/layout/hierarchy2"/>
    <dgm:cxn modelId="{41F1A0A2-CCB0-473D-B540-06D65BBE6429}" type="presParOf" srcId="{AD36546B-F80D-4219-B816-11D7546F5A2F}" destId="{87A9F076-8696-4D6E-B9F8-DFC38C57E905}" srcOrd="1" destOrd="0" presId="urn:microsoft.com/office/officeart/2005/8/layout/hierarchy2"/>
    <dgm:cxn modelId="{1F832FB1-5867-4D7D-83A4-9256D729F6D7}" type="presParOf" srcId="{87A9F076-8696-4D6E-B9F8-DFC38C57E905}" destId="{F488A2DB-1D1A-4177-B119-0DAD747B9ECA}" srcOrd="0" destOrd="0" presId="urn:microsoft.com/office/officeart/2005/8/layout/hierarchy2"/>
    <dgm:cxn modelId="{E29FBC1B-55A6-4986-871B-C291A3245CCB}" type="presParOf" srcId="{F488A2DB-1D1A-4177-B119-0DAD747B9ECA}" destId="{7035412D-AD7C-49F1-BCE2-8EE850FDEA5E}" srcOrd="0" destOrd="0" presId="urn:microsoft.com/office/officeart/2005/8/layout/hierarchy2"/>
    <dgm:cxn modelId="{0C7F318B-5537-4E7A-94F8-B7F652EBF37A}" type="presParOf" srcId="{87A9F076-8696-4D6E-B9F8-DFC38C57E905}" destId="{36D6629D-5C47-41DB-94A5-70B410D3BD54}" srcOrd="1" destOrd="0" presId="urn:microsoft.com/office/officeart/2005/8/layout/hierarchy2"/>
    <dgm:cxn modelId="{844FF586-8152-4D8B-A8DB-9251B0B2392B}" type="presParOf" srcId="{36D6629D-5C47-41DB-94A5-70B410D3BD54}" destId="{6969F72E-0133-412C-B44F-2188551DBE68}" srcOrd="0" destOrd="0" presId="urn:microsoft.com/office/officeart/2005/8/layout/hierarchy2"/>
    <dgm:cxn modelId="{E8B40577-5C09-4175-AEA2-7B670B2090B1}" type="presParOf" srcId="{36D6629D-5C47-41DB-94A5-70B410D3BD54}" destId="{735AFC78-22C5-43DE-A9DC-33B2F585390F}" srcOrd="1" destOrd="0" presId="urn:microsoft.com/office/officeart/2005/8/layout/hierarchy2"/>
    <dgm:cxn modelId="{9356C6B9-302F-4258-84B0-1186AA934B81}" type="presParOf" srcId="{71887351-B04C-4656-B718-346520B308D3}" destId="{C2591D18-EC6C-49C6-819E-2DAFB0C3F41A}" srcOrd="2" destOrd="0" presId="urn:microsoft.com/office/officeart/2005/8/layout/hierarchy2"/>
    <dgm:cxn modelId="{DE053E69-30D7-4DBD-A17F-889ED9725347}" type="presParOf" srcId="{C2591D18-EC6C-49C6-819E-2DAFB0C3F41A}" destId="{82FE39EA-BBC8-4846-9963-9D1FDF3B4B94}" srcOrd="0" destOrd="0" presId="urn:microsoft.com/office/officeart/2005/8/layout/hierarchy2"/>
    <dgm:cxn modelId="{8C1AADEB-FB46-4D34-A7AD-3D9560912C88}" type="presParOf" srcId="{71887351-B04C-4656-B718-346520B308D3}" destId="{8F033070-4200-41E2-BD1C-74EBF31B7B2D}" srcOrd="3" destOrd="0" presId="urn:microsoft.com/office/officeart/2005/8/layout/hierarchy2"/>
    <dgm:cxn modelId="{D7BE7325-41E6-468C-9DEE-F740CB8EB125}" type="presParOf" srcId="{8F033070-4200-41E2-BD1C-74EBF31B7B2D}" destId="{4A341464-64A3-4C72-8F29-4FDC5D9CF246}" srcOrd="0" destOrd="0" presId="urn:microsoft.com/office/officeart/2005/8/layout/hierarchy2"/>
    <dgm:cxn modelId="{358D44EC-1547-432C-B63C-26BA5AB1A500}" type="presParOf" srcId="{8F033070-4200-41E2-BD1C-74EBF31B7B2D}" destId="{7D6FFFF6-5F43-470D-A12C-42CE2E986F44}" srcOrd="1" destOrd="0" presId="urn:microsoft.com/office/officeart/2005/8/layout/hierarchy2"/>
    <dgm:cxn modelId="{87C32269-9172-4894-AA50-8F1EB731A73E}" type="presParOf" srcId="{7D6FFFF6-5F43-470D-A12C-42CE2E986F44}" destId="{A377C1C0-E7D9-44CC-8D76-0AE5AE3B9D25}" srcOrd="0" destOrd="0" presId="urn:microsoft.com/office/officeart/2005/8/layout/hierarchy2"/>
    <dgm:cxn modelId="{9F3DBCE7-CA8A-4FEC-85CC-86B70227AAF1}" type="presParOf" srcId="{A377C1C0-E7D9-44CC-8D76-0AE5AE3B9D25}" destId="{3099CA7F-F266-4102-BE7D-AD3ED4EAB23E}" srcOrd="0" destOrd="0" presId="urn:microsoft.com/office/officeart/2005/8/layout/hierarchy2"/>
    <dgm:cxn modelId="{C2AEF73D-3A31-4BCC-B090-1AFFB22BBD06}" type="presParOf" srcId="{7D6FFFF6-5F43-470D-A12C-42CE2E986F44}" destId="{451EF856-9EEE-46DD-84F7-DA84389F79E6}" srcOrd="1" destOrd="0" presId="urn:microsoft.com/office/officeart/2005/8/layout/hierarchy2"/>
    <dgm:cxn modelId="{042D9BB1-2D99-4C7D-A15B-601B8295DD30}" type="presParOf" srcId="{451EF856-9EEE-46DD-84F7-DA84389F79E6}" destId="{A9371FD8-7CCD-4C6E-8316-024E0B00926E}" srcOrd="0" destOrd="0" presId="urn:microsoft.com/office/officeart/2005/8/layout/hierarchy2"/>
    <dgm:cxn modelId="{9644A983-F644-4EA1-82F5-87AE84E5781A}" type="presParOf" srcId="{451EF856-9EEE-46DD-84F7-DA84389F79E6}" destId="{E1B09C9E-7C27-4279-9D8A-28D581B684A8}" srcOrd="1" destOrd="0" presId="urn:microsoft.com/office/officeart/2005/8/layout/hierarchy2"/>
    <dgm:cxn modelId="{6956CC8E-4847-47B1-BE5A-47A12E8362DE}" type="presParOf" srcId="{776C65E3-147A-4AE7-91D0-6CE72E070E05}" destId="{65287EB7-90D0-4619-9E53-26A133E964A7}" srcOrd="3" destOrd="0" presId="urn:microsoft.com/office/officeart/2005/8/layout/hierarchy2"/>
    <dgm:cxn modelId="{92E7BA06-EBB0-4990-B1AB-5F6B4E17CBB9}" type="presParOf" srcId="{65287EB7-90D0-4619-9E53-26A133E964A7}" destId="{9A16DFE4-7F5E-4D97-9A62-B3132171B080}" srcOrd="0" destOrd="0" presId="urn:microsoft.com/office/officeart/2005/8/layout/hierarchy2"/>
    <dgm:cxn modelId="{5B970D6D-0554-405B-9CFC-1AB9A23B1C31}" type="presParOf" srcId="{65287EB7-90D0-4619-9E53-26A133E964A7}" destId="{90F4A58B-E832-4ECD-90C0-AE99076EFD2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2000" dirty="0" smtClean="0"/>
            <a:t>Lien entre évolution et pourcentage</a:t>
          </a:r>
          <a:endParaRPr lang="fr-FR" sz="20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2000" dirty="0" smtClean="0"/>
            <a:t>Détermination de l’un à partir de l’autre</a:t>
          </a:r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65D23DF3-38F4-4F34-B124-0214FB779663}">
      <dgm:prSet custT="1"/>
      <dgm:spPr/>
      <dgm:t>
        <a:bodyPr/>
        <a:lstStyle/>
        <a:p>
          <a:r>
            <a:rPr lang="fr-FR" sz="2000" dirty="0" smtClean="0"/>
            <a:t>Détermination de ces taux</a:t>
          </a:r>
        </a:p>
      </dgm:t>
    </dgm:pt>
    <dgm:pt modelId="{5C9BCB63-6985-4A81-B3F4-79F3092A00A1}" type="sibTrans" cxnId="{EE27ACBF-F219-4CC1-B015-452956C0A8A8}">
      <dgm:prSet/>
      <dgm:spPr/>
      <dgm:t>
        <a:bodyPr/>
        <a:lstStyle/>
        <a:p>
          <a:endParaRPr lang="fr-FR"/>
        </a:p>
      </dgm:t>
    </dgm:pt>
    <dgm:pt modelId="{A7FE0FFB-F9BD-4876-BD3D-662F78FAAF16}" type="parTrans" cxnId="{EE27ACBF-F219-4CC1-B015-452956C0A8A8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2000" dirty="0" smtClean="0"/>
            <a:t>Évolutions successives, évolution réciproque</a:t>
          </a:r>
          <a:endParaRPr lang="fr-FR" sz="2000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D79BB635-5D2E-4A02-99AA-0890E934BB98}">
      <dgm:prSet phldrT="[Texte]" custT="1"/>
      <dgm:spPr/>
      <dgm:t>
        <a:bodyPr/>
        <a:lstStyle/>
        <a:p>
          <a:r>
            <a:rPr lang="fr-FR" sz="2000" dirty="0" smtClean="0"/>
            <a:t>Attitude critique</a:t>
          </a:r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F344677-036F-4010-9ACC-1FD1226895C0}" type="parTrans" cxnId="{00D83012-401B-4429-8F2F-5B9174EA30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6844588-DEC4-400A-AA4C-F9FD1D6F8414}">
      <dgm:prSet phldrT="[Texte]" custT="1"/>
      <dgm:spPr/>
      <dgm:t>
        <a:bodyPr/>
        <a:lstStyle/>
        <a:p>
          <a:r>
            <a:rPr lang="fr-FR" sz="2000" dirty="0" smtClean="0"/>
            <a:t>Entraînement à une pratique aisée des calculs élémentaires</a:t>
          </a:r>
          <a:endParaRPr lang="fr-FR" sz="2000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3B15876E-3954-4629-99B2-125CF27C4F3E}">
      <dgm:prSet custT="1"/>
      <dgm:spPr/>
      <dgm:t>
        <a:bodyPr/>
        <a:lstStyle/>
        <a:p>
          <a:r>
            <a:rPr lang="fr-FR" sz="2000" dirty="0" smtClean="0"/>
            <a:t>Coefficient multiplicateur 1+t/100: outil efficace</a:t>
          </a:r>
          <a:endParaRPr lang="fr-FR" sz="2000" dirty="0"/>
        </a:p>
      </dgm:t>
    </dgm:pt>
    <dgm:pt modelId="{8218D0D9-0E11-4268-A4EA-53DF00A9DA85}" type="parTrans" cxnId="{978EAF98-304B-4D62-8566-65A8A86FBC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56C1833-189A-4D1E-8B80-46ED2D70B5C8}" type="sibTrans" cxnId="{978EAF98-304B-4D62-8566-65A8A86FBC9C}">
      <dgm:prSet/>
      <dgm:spPr/>
      <dgm:t>
        <a:bodyPr/>
        <a:lstStyle/>
        <a:p>
          <a:endParaRPr lang="fr-FR"/>
        </a:p>
      </dgm:t>
    </dgm:pt>
    <dgm:pt modelId="{38894D83-0E48-4D42-A565-95EBDBD03A3B}">
      <dgm:prSet custT="1"/>
      <dgm:spPr/>
      <dgm:t>
        <a:bodyPr/>
        <a:lstStyle/>
        <a:p>
          <a:r>
            <a:rPr lang="fr-FR" sz="2000" dirty="0" smtClean="0"/>
            <a:t>Formulation d’une évolution en termes d’indices</a:t>
          </a:r>
          <a:endParaRPr lang="fr-FR" sz="2000" dirty="0"/>
        </a:p>
      </dgm:t>
    </dgm:pt>
    <dgm:pt modelId="{E272536E-5DAD-43D8-ADD3-93C27FD556FF}" type="parTrans" cxnId="{AC0077EB-FD2F-4C62-A4CC-9BF7AF7533B0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DC74685B-5AF2-4F80-90D9-4D4CC2403EBB}" type="sibTrans" cxnId="{AC0077EB-FD2F-4C62-A4CC-9BF7AF7533B0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2" custLinFactNeighborX="7993" custLinFactNeighborY="-255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2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2" custLinFactNeighborX="-3397" custLinFactNeighborY="-2005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4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4" custLinFactNeighborX="-16408" custLinFactNeighborY="-134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4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4" custLinFactNeighborX="-16408" custLinFactNeighborY="-1237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2" custLinFactNeighborX="6914" custLinFactNeighborY="-2813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F66A2E40-5D4F-4FF8-A86C-AAF0099ED7BC}" type="pres">
      <dgm:prSet presAssocID="{A7FE0FFB-F9BD-4876-BD3D-662F78FAAF16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DF82F15A-3FF8-4A0F-BFEB-950A3B0EF687}" type="pres">
      <dgm:prSet presAssocID="{A7FE0FFB-F9BD-4876-BD3D-662F78FAAF16}" presName="connTx" presStyleLbl="parChTrans1D2" presStyleIdx="1" presStyleCnt="2"/>
      <dgm:spPr/>
      <dgm:t>
        <a:bodyPr/>
        <a:lstStyle/>
        <a:p>
          <a:endParaRPr lang="fr-FR"/>
        </a:p>
      </dgm:t>
    </dgm:pt>
    <dgm:pt modelId="{BEC613DF-E961-413B-B7E6-DE589837FE8F}" type="pres">
      <dgm:prSet presAssocID="{65D23DF3-38F4-4F34-B124-0214FB779663}" presName="root2" presStyleCnt="0"/>
      <dgm:spPr/>
      <dgm:t>
        <a:bodyPr/>
        <a:lstStyle/>
        <a:p>
          <a:endParaRPr lang="fr-FR"/>
        </a:p>
      </dgm:t>
    </dgm:pt>
    <dgm:pt modelId="{6D338620-768D-41D7-B8E9-4FD7B91926A6}" type="pres">
      <dgm:prSet presAssocID="{65D23DF3-38F4-4F34-B124-0214FB779663}" presName="LevelTwoTextNode" presStyleLbl="node2" presStyleIdx="1" presStyleCnt="2" custLinFactNeighborX="-3397" custLinFactNeighborY="-2742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90FF88-B9FD-4D1F-9D81-A86CC5EDD764}" type="pres">
      <dgm:prSet presAssocID="{65D23DF3-38F4-4F34-B124-0214FB779663}" presName="level3hierChild" presStyleCnt="0"/>
      <dgm:spPr/>
      <dgm:t>
        <a:bodyPr/>
        <a:lstStyle/>
        <a:p>
          <a:endParaRPr lang="fr-FR"/>
        </a:p>
      </dgm:t>
    </dgm:pt>
    <dgm:pt modelId="{1A9C81F9-7680-4380-AA8B-43657C51BCF0}" type="pres">
      <dgm:prSet presAssocID="{8218D0D9-0E11-4268-A4EA-53DF00A9DA85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C4B55A3C-1AF6-4417-96BB-51850C6373A4}" type="pres">
      <dgm:prSet presAssocID="{8218D0D9-0E11-4268-A4EA-53DF00A9DA85}" presName="connTx" presStyleLbl="parChTrans1D3" presStyleIdx="2" presStyleCnt="4"/>
      <dgm:spPr/>
      <dgm:t>
        <a:bodyPr/>
        <a:lstStyle/>
        <a:p>
          <a:endParaRPr lang="fr-FR"/>
        </a:p>
      </dgm:t>
    </dgm:pt>
    <dgm:pt modelId="{810C03B2-9D0B-4A25-899E-710098661A63}" type="pres">
      <dgm:prSet presAssocID="{3B15876E-3954-4629-99B2-125CF27C4F3E}" presName="root2" presStyleCnt="0"/>
      <dgm:spPr/>
    </dgm:pt>
    <dgm:pt modelId="{E406A781-E328-41B2-AEA4-27192811211D}" type="pres">
      <dgm:prSet presAssocID="{3B15876E-3954-4629-99B2-125CF27C4F3E}" presName="LevelTwoTextNode" presStyleLbl="node3" presStyleIdx="2" presStyleCnt="4" custLinFactNeighborX="-16408" custLinFactNeighborY="-234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4B3CBE-CC99-45E2-9276-A1B407DA4303}" type="pres">
      <dgm:prSet presAssocID="{3B15876E-3954-4629-99B2-125CF27C4F3E}" presName="level3hierChild" presStyleCnt="0"/>
      <dgm:spPr/>
    </dgm:pt>
    <dgm:pt modelId="{9F7FDC8A-CC66-47FA-B3F9-200298DDC42E}" type="pres">
      <dgm:prSet presAssocID="{E272536E-5DAD-43D8-ADD3-93C27FD556FF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F2D24210-6285-41ED-B7FC-3B6E29513B5B}" type="pres">
      <dgm:prSet presAssocID="{E272536E-5DAD-43D8-ADD3-93C27FD556FF}" presName="connTx" presStyleLbl="parChTrans1D3" presStyleIdx="3" presStyleCnt="4"/>
      <dgm:spPr/>
      <dgm:t>
        <a:bodyPr/>
        <a:lstStyle/>
        <a:p>
          <a:endParaRPr lang="fr-FR"/>
        </a:p>
      </dgm:t>
    </dgm:pt>
    <dgm:pt modelId="{DEC16300-A17D-453C-A714-4B3C9D2A665D}" type="pres">
      <dgm:prSet presAssocID="{38894D83-0E48-4D42-A565-95EBDBD03A3B}" presName="root2" presStyleCnt="0"/>
      <dgm:spPr/>
    </dgm:pt>
    <dgm:pt modelId="{3173BDE4-3841-42DB-BB03-13D2914B9B18}" type="pres">
      <dgm:prSet presAssocID="{38894D83-0E48-4D42-A565-95EBDBD03A3B}" presName="LevelTwoTextNode" presStyleLbl="node3" presStyleIdx="3" presStyleCnt="4" custLinFactNeighborX="-18165" custLinFactNeighborY="-223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3057DE-4F20-4DC0-B7C2-3B4DAE146500}" type="pres">
      <dgm:prSet presAssocID="{38894D83-0E48-4D42-A565-95EBDBD03A3B}" presName="level3hierChild" presStyleCnt="0"/>
      <dgm:spPr/>
    </dgm:pt>
  </dgm:ptLst>
  <dgm:cxnLst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AC0077EB-FD2F-4C62-A4CC-9BF7AF7533B0}" srcId="{65D23DF3-38F4-4F34-B124-0214FB779663}" destId="{38894D83-0E48-4D42-A565-95EBDBD03A3B}" srcOrd="1" destOrd="0" parTransId="{E272536E-5DAD-43D8-ADD3-93C27FD556FF}" sibTransId="{DC74685B-5AF2-4F80-90D9-4D4CC2403EBB}"/>
    <dgm:cxn modelId="{978EAF98-304B-4D62-8566-65A8A86FBC9C}" srcId="{65D23DF3-38F4-4F34-B124-0214FB779663}" destId="{3B15876E-3954-4629-99B2-125CF27C4F3E}" srcOrd="0" destOrd="0" parTransId="{8218D0D9-0E11-4268-A4EA-53DF00A9DA85}" sibTransId="{E56C1833-189A-4D1E-8B80-46ED2D70B5C8}"/>
    <dgm:cxn modelId="{50F50D83-D6AA-45F9-AE12-AFAB0EDEF037}" type="presOf" srcId="{032116C8-F367-4B5B-A200-3C43A20412A7}" destId="{DA617F8A-8CD5-475A-A9D4-9ABAA4893463}" srcOrd="0" destOrd="0" presId="urn:microsoft.com/office/officeart/2005/8/layout/hierarchy2"/>
    <dgm:cxn modelId="{471D59DF-7E08-4749-BE3C-6900E10D63DD}" type="presOf" srcId="{38894D83-0E48-4D42-A565-95EBDBD03A3B}" destId="{3173BDE4-3841-42DB-BB03-13D2914B9B18}" srcOrd="0" destOrd="0" presId="urn:microsoft.com/office/officeart/2005/8/layout/hierarchy2"/>
    <dgm:cxn modelId="{CA51E5E8-2227-4079-9A62-E03D826A0E14}" type="presOf" srcId="{7D6B2102-A752-4E9C-B88A-08E353F94C89}" destId="{FECD3CAD-F8E3-437C-9B47-E958716AB633}" srcOrd="0" destOrd="0" presId="urn:microsoft.com/office/officeart/2005/8/layout/hierarchy2"/>
    <dgm:cxn modelId="{A5433C52-D391-4650-9EE7-3E3BA620CEA6}" type="presOf" srcId="{E6844588-DEC4-400A-AA4C-F9FD1D6F8414}" destId="{54ECD59D-A252-4167-A90C-578D26EBBA88}" srcOrd="0" destOrd="0" presId="urn:microsoft.com/office/officeart/2005/8/layout/hierarchy2"/>
    <dgm:cxn modelId="{1A32A5E3-8302-47CF-9FEE-6D6F6E0C9000}" type="presOf" srcId="{D79BB635-5D2E-4A02-99AA-0890E934BB98}" destId="{70865B9C-B921-47AD-8C61-0620653CC5E5}" srcOrd="0" destOrd="0" presId="urn:microsoft.com/office/officeart/2005/8/layout/hierarchy2"/>
    <dgm:cxn modelId="{079B0787-FC22-4B1D-AD7F-EF24536FDCC3}" type="presOf" srcId="{FF344677-036F-4010-9ACC-1FD1226895C0}" destId="{D682B341-7A3E-47B6-B7C0-DACE4A12D16C}" srcOrd="1" destOrd="0" presId="urn:microsoft.com/office/officeart/2005/8/layout/hierarchy2"/>
    <dgm:cxn modelId="{9BBE54C5-0342-43DD-817C-9AC29C681792}" type="presOf" srcId="{A7FE0FFB-F9BD-4876-BD3D-662F78FAAF16}" destId="{DF82F15A-3FF8-4A0F-BFEB-950A3B0EF687}" srcOrd="1" destOrd="0" presId="urn:microsoft.com/office/officeart/2005/8/layout/hierarchy2"/>
    <dgm:cxn modelId="{D77956E9-7369-4D29-A498-5F509CA47296}" type="presOf" srcId="{FF344677-036F-4010-9ACC-1FD1226895C0}" destId="{439C2520-20CB-4B78-A094-B73E82B9C8E0}" srcOrd="0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17F09F33-EF32-44E5-917C-77C8D46F9503}" type="presOf" srcId="{8218D0D9-0E11-4268-A4EA-53DF00A9DA85}" destId="{1A9C81F9-7680-4380-AA8B-43657C51BCF0}" srcOrd="0" destOrd="0" presId="urn:microsoft.com/office/officeart/2005/8/layout/hierarchy2"/>
    <dgm:cxn modelId="{BA139BBC-FFE6-474F-970E-968BD28FBEF1}" type="presOf" srcId="{E272536E-5DAD-43D8-ADD3-93C27FD556FF}" destId="{F2D24210-6285-41ED-B7FC-3B6E29513B5B}" srcOrd="1" destOrd="0" presId="urn:microsoft.com/office/officeart/2005/8/layout/hierarchy2"/>
    <dgm:cxn modelId="{6F97B802-1407-40DF-B478-0F7E1C861F0F}" type="presOf" srcId="{7D6B2102-A752-4E9C-B88A-08E353F94C89}" destId="{9606019E-2ECB-470C-8809-ACDFE75B3C8C}" srcOrd="1" destOrd="0" presId="urn:microsoft.com/office/officeart/2005/8/layout/hierarchy2"/>
    <dgm:cxn modelId="{BFBF9235-9CB2-4419-9C19-540E531F4975}" type="presOf" srcId="{EA429E78-3081-40FF-BE6C-6BDF4A45BBB0}" destId="{776C65E3-147A-4AE7-91D0-6CE72E070E05}" srcOrd="0" destOrd="0" presId="urn:microsoft.com/office/officeart/2005/8/layout/hierarchy2"/>
    <dgm:cxn modelId="{6309C768-112A-46A2-8798-BF3AC58B51B8}" type="presOf" srcId="{65D23DF3-38F4-4F34-B124-0214FB779663}" destId="{6D338620-768D-41D7-B8E9-4FD7B91926A6}" srcOrd="0" destOrd="0" presId="urn:microsoft.com/office/officeart/2005/8/layout/hierarchy2"/>
    <dgm:cxn modelId="{5E155329-4C2B-4E0D-8584-429DC5D0B402}" type="presOf" srcId="{B3D3E6D5-E490-4CA8-A8E6-CC9268CF3044}" destId="{75AAC46A-4388-4D97-AAA8-91760A4FACDE}" srcOrd="0" destOrd="0" presId="urn:microsoft.com/office/officeart/2005/8/layout/hierarchy2"/>
    <dgm:cxn modelId="{43240901-1314-4B1B-AF8E-EE88BD6FFAB1}" type="presOf" srcId="{3B15876E-3954-4629-99B2-125CF27C4F3E}" destId="{E406A781-E328-41B2-AEA4-27192811211D}" srcOrd="0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EE27ACBF-F219-4CC1-B015-452956C0A8A8}" srcId="{F3C78445-7A21-45C1-BCD7-E2386F7C41F2}" destId="{65D23DF3-38F4-4F34-B124-0214FB779663}" srcOrd="0" destOrd="0" parTransId="{A7FE0FFB-F9BD-4876-BD3D-662F78FAAF16}" sibTransId="{5C9BCB63-6985-4A81-B3F4-79F3092A00A1}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4B302CFE-1417-4CA3-AD2D-7301DD28D209}" type="presOf" srcId="{A7FE0FFB-F9BD-4876-BD3D-662F78FAAF16}" destId="{F66A2E40-5D4F-4FF8-A86C-AAF0099ED7BC}" srcOrd="0" destOrd="0" presId="urn:microsoft.com/office/officeart/2005/8/layout/hierarchy2"/>
    <dgm:cxn modelId="{C16DF5A1-0923-4D1C-BE07-4C4389B06248}" type="presOf" srcId="{F3C78445-7A21-45C1-BCD7-E2386F7C41F2}" destId="{8BFD6A45-E9A1-4563-956E-95F58E31D28E}" srcOrd="0" destOrd="0" presId="urn:microsoft.com/office/officeart/2005/8/layout/hierarchy2"/>
    <dgm:cxn modelId="{58689AFF-7C0C-4B52-97BE-B2DEC2819159}" type="presOf" srcId="{8218D0D9-0E11-4268-A4EA-53DF00A9DA85}" destId="{C4B55A3C-1AF6-4417-96BB-51850C6373A4}" srcOrd="1" destOrd="0" presId="urn:microsoft.com/office/officeart/2005/8/layout/hierarchy2"/>
    <dgm:cxn modelId="{52C6432E-091F-447A-B397-94D6E80AF45E}" type="presOf" srcId="{B3D3E6D5-E490-4CA8-A8E6-CC9268CF3044}" destId="{2B08DD95-F632-4742-9110-0118DFACA3D6}" srcOrd="1" destOrd="0" presId="urn:microsoft.com/office/officeart/2005/8/layout/hierarchy2"/>
    <dgm:cxn modelId="{D1E4FA50-9A83-4AE6-8E10-87395964975F}" type="presOf" srcId="{E272536E-5DAD-43D8-ADD3-93C27FD556FF}" destId="{9F7FDC8A-CC66-47FA-B3F9-200298DDC42E}" srcOrd="0" destOrd="0" presId="urn:microsoft.com/office/officeart/2005/8/layout/hierarchy2"/>
    <dgm:cxn modelId="{3A620D67-3BDA-4562-85B4-11CD84B7E11D}" type="presOf" srcId="{61B5E8E7-030D-47D9-93C0-2855B5322F93}" destId="{70B3C34C-6E47-4D49-A0F5-B257C8D5F069}" srcOrd="0" destOrd="0" presId="urn:microsoft.com/office/officeart/2005/8/layout/hierarchy2"/>
    <dgm:cxn modelId="{D9BD5412-C09E-4603-8D76-A6C441289AF9}" type="presParOf" srcId="{776C65E3-147A-4AE7-91D0-6CE72E070E05}" destId="{C1A496AF-2A05-4AB0-A281-A9709FDCB166}" srcOrd="0" destOrd="0" presId="urn:microsoft.com/office/officeart/2005/8/layout/hierarchy2"/>
    <dgm:cxn modelId="{485EE713-4831-4664-8997-18CF8FEAC8D6}" type="presParOf" srcId="{C1A496AF-2A05-4AB0-A281-A9709FDCB166}" destId="{70B3C34C-6E47-4D49-A0F5-B257C8D5F069}" srcOrd="0" destOrd="0" presId="urn:microsoft.com/office/officeart/2005/8/layout/hierarchy2"/>
    <dgm:cxn modelId="{FD8361EB-4F2D-46C5-BA5C-4BD71EBF019D}" type="presParOf" srcId="{C1A496AF-2A05-4AB0-A281-A9709FDCB166}" destId="{1A5DBAE9-11B6-4C81-A0D4-50A571E70CCB}" srcOrd="1" destOrd="0" presId="urn:microsoft.com/office/officeart/2005/8/layout/hierarchy2"/>
    <dgm:cxn modelId="{85CBC5E7-6B76-48DB-B8A7-F950E92408BF}" type="presParOf" srcId="{1A5DBAE9-11B6-4C81-A0D4-50A571E70CCB}" destId="{75AAC46A-4388-4D97-AAA8-91760A4FACDE}" srcOrd="0" destOrd="0" presId="urn:microsoft.com/office/officeart/2005/8/layout/hierarchy2"/>
    <dgm:cxn modelId="{99C4C348-E220-4D6A-8928-A88F059D825B}" type="presParOf" srcId="{75AAC46A-4388-4D97-AAA8-91760A4FACDE}" destId="{2B08DD95-F632-4742-9110-0118DFACA3D6}" srcOrd="0" destOrd="0" presId="urn:microsoft.com/office/officeart/2005/8/layout/hierarchy2"/>
    <dgm:cxn modelId="{C2472CBF-6A56-43E6-A6EF-6542117DBEE4}" type="presParOf" srcId="{1A5DBAE9-11B6-4C81-A0D4-50A571E70CCB}" destId="{4FE0DF65-0E25-47DF-92D4-833C77133E83}" srcOrd="1" destOrd="0" presId="urn:microsoft.com/office/officeart/2005/8/layout/hierarchy2"/>
    <dgm:cxn modelId="{DBF2E455-AD7B-42FF-AB00-50712380C233}" type="presParOf" srcId="{4FE0DF65-0E25-47DF-92D4-833C77133E83}" destId="{DA617F8A-8CD5-475A-A9D4-9ABAA4893463}" srcOrd="0" destOrd="0" presId="urn:microsoft.com/office/officeart/2005/8/layout/hierarchy2"/>
    <dgm:cxn modelId="{D5F48C69-A309-45F4-A8A2-828C55E6366A}" type="presParOf" srcId="{4FE0DF65-0E25-47DF-92D4-833C77133E83}" destId="{78BF6288-7B77-48B9-9417-00AFD6145BAD}" srcOrd="1" destOrd="0" presId="urn:microsoft.com/office/officeart/2005/8/layout/hierarchy2"/>
    <dgm:cxn modelId="{03DD45D9-C1CC-4C6A-8095-054EBEDF9ACE}" type="presParOf" srcId="{78BF6288-7B77-48B9-9417-00AFD6145BAD}" destId="{FECD3CAD-F8E3-437C-9B47-E958716AB633}" srcOrd="0" destOrd="0" presId="urn:microsoft.com/office/officeart/2005/8/layout/hierarchy2"/>
    <dgm:cxn modelId="{D970DBBC-4A25-4EDF-84A0-FB3AA444829C}" type="presParOf" srcId="{FECD3CAD-F8E3-437C-9B47-E958716AB633}" destId="{9606019E-2ECB-470C-8809-ACDFE75B3C8C}" srcOrd="0" destOrd="0" presId="urn:microsoft.com/office/officeart/2005/8/layout/hierarchy2"/>
    <dgm:cxn modelId="{3CE5EA8A-74C1-4176-A6C7-FCA76D3A207B}" type="presParOf" srcId="{78BF6288-7B77-48B9-9417-00AFD6145BAD}" destId="{B85806D6-1545-4A7B-93CD-A847B9B17F00}" srcOrd="1" destOrd="0" presId="urn:microsoft.com/office/officeart/2005/8/layout/hierarchy2"/>
    <dgm:cxn modelId="{5E3802CE-46B5-44F4-9998-D62FA8E85AB5}" type="presParOf" srcId="{B85806D6-1545-4A7B-93CD-A847B9B17F00}" destId="{54ECD59D-A252-4167-A90C-578D26EBBA88}" srcOrd="0" destOrd="0" presId="urn:microsoft.com/office/officeart/2005/8/layout/hierarchy2"/>
    <dgm:cxn modelId="{F57EFCC9-4854-446D-AF83-563C6DB93955}" type="presParOf" srcId="{B85806D6-1545-4A7B-93CD-A847B9B17F00}" destId="{C28815DE-5A3A-437D-8D58-6FCEA6CCB5CE}" srcOrd="1" destOrd="0" presId="urn:microsoft.com/office/officeart/2005/8/layout/hierarchy2"/>
    <dgm:cxn modelId="{061096E0-63CF-4B00-A7BC-CF7E423FC319}" type="presParOf" srcId="{78BF6288-7B77-48B9-9417-00AFD6145BAD}" destId="{439C2520-20CB-4B78-A094-B73E82B9C8E0}" srcOrd="2" destOrd="0" presId="urn:microsoft.com/office/officeart/2005/8/layout/hierarchy2"/>
    <dgm:cxn modelId="{6C6562D3-DA75-4522-ACFF-9008A0CE86E4}" type="presParOf" srcId="{439C2520-20CB-4B78-A094-B73E82B9C8E0}" destId="{D682B341-7A3E-47B6-B7C0-DACE4A12D16C}" srcOrd="0" destOrd="0" presId="urn:microsoft.com/office/officeart/2005/8/layout/hierarchy2"/>
    <dgm:cxn modelId="{0B626D58-A276-403F-AEBA-5D1BFE5D62AD}" type="presParOf" srcId="{78BF6288-7B77-48B9-9417-00AFD6145BAD}" destId="{7DFCAFDD-DC8C-4D46-B77F-6EE20D166FE0}" srcOrd="3" destOrd="0" presId="urn:microsoft.com/office/officeart/2005/8/layout/hierarchy2"/>
    <dgm:cxn modelId="{CA570AD0-1A83-4B98-98F6-FB233EDA4604}" type="presParOf" srcId="{7DFCAFDD-DC8C-4D46-B77F-6EE20D166FE0}" destId="{70865B9C-B921-47AD-8C61-0620653CC5E5}" srcOrd="0" destOrd="0" presId="urn:microsoft.com/office/officeart/2005/8/layout/hierarchy2"/>
    <dgm:cxn modelId="{8BE70098-A105-4719-B802-76EDECA44C4C}" type="presParOf" srcId="{7DFCAFDD-DC8C-4D46-B77F-6EE20D166FE0}" destId="{E4DCB058-9ED0-4DEC-A2D7-A9DE066E5CCE}" srcOrd="1" destOrd="0" presId="urn:microsoft.com/office/officeart/2005/8/layout/hierarchy2"/>
    <dgm:cxn modelId="{AB18270F-49DF-4587-9CA4-152369EF4A75}" type="presParOf" srcId="{776C65E3-147A-4AE7-91D0-6CE72E070E05}" destId="{ED8E6068-3BD2-4E93-B7D2-2368EEC75FA3}" srcOrd="1" destOrd="0" presId="urn:microsoft.com/office/officeart/2005/8/layout/hierarchy2"/>
    <dgm:cxn modelId="{99A9C5E1-E770-4926-836E-2BA51088399B}" type="presParOf" srcId="{ED8E6068-3BD2-4E93-B7D2-2368EEC75FA3}" destId="{8BFD6A45-E9A1-4563-956E-95F58E31D28E}" srcOrd="0" destOrd="0" presId="urn:microsoft.com/office/officeart/2005/8/layout/hierarchy2"/>
    <dgm:cxn modelId="{6D694516-9591-4F7A-A7A9-A94A1793A9E1}" type="presParOf" srcId="{ED8E6068-3BD2-4E93-B7D2-2368EEC75FA3}" destId="{91162104-2925-4747-A76D-C608E68748A2}" srcOrd="1" destOrd="0" presId="urn:microsoft.com/office/officeart/2005/8/layout/hierarchy2"/>
    <dgm:cxn modelId="{D09848E6-32F3-4E05-BD71-1EB9C7DFDF51}" type="presParOf" srcId="{91162104-2925-4747-A76D-C608E68748A2}" destId="{F66A2E40-5D4F-4FF8-A86C-AAF0099ED7BC}" srcOrd="0" destOrd="0" presId="urn:microsoft.com/office/officeart/2005/8/layout/hierarchy2"/>
    <dgm:cxn modelId="{16E031B0-9194-46D2-BC19-07B2A78C1308}" type="presParOf" srcId="{F66A2E40-5D4F-4FF8-A86C-AAF0099ED7BC}" destId="{DF82F15A-3FF8-4A0F-BFEB-950A3B0EF687}" srcOrd="0" destOrd="0" presId="urn:microsoft.com/office/officeart/2005/8/layout/hierarchy2"/>
    <dgm:cxn modelId="{04E9A557-9F31-4596-A1D1-0BAF07C5EA50}" type="presParOf" srcId="{91162104-2925-4747-A76D-C608E68748A2}" destId="{BEC613DF-E961-413B-B7E6-DE589837FE8F}" srcOrd="1" destOrd="0" presId="urn:microsoft.com/office/officeart/2005/8/layout/hierarchy2"/>
    <dgm:cxn modelId="{CEC34F39-955D-4D86-BD73-3BCFAF3A0214}" type="presParOf" srcId="{BEC613DF-E961-413B-B7E6-DE589837FE8F}" destId="{6D338620-768D-41D7-B8E9-4FD7B91926A6}" srcOrd="0" destOrd="0" presId="urn:microsoft.com/office/officeart/2005/8/layout/hierarchy2"/>
    <dgm:cxn modelId="{729C393C-2B1A-43C2-BDF8-EAE0A555EBBE}" type="presParOf" srcId="{BEC613DF-E961-413B-B7E6-DE589837FE8F}" destId="{F290FF88-B9FD-4D1F-9D81-A86CC5EDD764}" srcOrd="1" destOrd="0" presId="urn:microsoft.com/office/officeart/2005/8/layout/hierarchy2"/>
    <dgm:cxn modelId="{5A8965FB-FFA9-42B8-B6DD-C0CAD27E20B1}" type="presParOf" srcId="{F290FF88-B9FD-4D1F-9D81-A86CC5EDD764}" destId="{1A9C81F9-7680-4380-AA8B-43657C51BCF0}" srcOrd="0" destOrd="0" presId="urn:microsoft.com/office/officeart/2005/8/layout/hierarchy2"/>
    <dgm:cxn modelId="{88FCFADC-5BAB-4EF0-AE31-EF043BDC7907}" type="presParOf" srcId="{1A9C81F9-7680-4380-AA8B-43657C51BCF0}" destId="{C4B55A3C-1AF6-4417-96BB-51850C6373A4}" srcOrd="0" destOrd="0" presId="urn:microsoft.com/office/officeart/2005/8/layout/hierarchy2"/>
    <dgm:cxn modelId="{6B712C8B-DD97-4261-BDD4-B4F2B7056043}" type="presParOf" srcId="{F290FF88-B9FD-4D1F-9D81-A86CC5EDD764}" destId="{810C03B2-9D0B-4A25-899E-710098661A63}" srcOrd="1" destOrd="0" presId="urn:microsoft.com/office/officeart/2005/8/layout/hierarchy2"/>
    <dgm:cxn modelId="{ECF0BC2B-B2A9-4DA2-95AD-AD9A6EBCE107}" type="presParOf" srcId="{810C03B2-9D0B-4A25-899E-710098661A63}" destId="{E406A781-E328-41B2-AEA4-27192811211D}" srcOrd="0" destOrd="0" presId="urn:microsoft.com/office/officeart/2005/8/layout/hierarchy2"/>
    <dgm:cxn modelId="{FFC51751-5DE8-44CD-ACB5-674E1C53C445}" type="presParOf" srcId="{810C03B2-9D0B-4A25-899E-710098661A63}" destId="{644B3CBE-CC99-45E2-9276-A1B407DA4303}" srcOrd="1" destOrd="0" presId="urn:microsoft.com/office/officeart/2005/8/layout/hierarchy2"/>
    <dgm:cxn modelId="{D28A06EC-DDED-46FC-8665-163255F32308}" type="presParOf" srcId="{F290FF88-B9FD-4D1F-9D81-A86CC5EDD764}" destId="{9F7FDC8A-CC66-47FA-B3F9-200298DDC42E}" srcOrd="2" destOrd="0" presId="urn:microsoft.com/office/officeart/2005/8/layout/hierarchy2"/>
    <dgm:cxn modelId="{233A12BA-776A-4444-8582-554BB3762C03}" type="presParOf" srcId="{9F7FDC8A-CC66-47FA-B3F9-200298DDC42E}" destId="{F2D24210-6285-41ED-B7FC-3B6E29513B5B}" srcOrd="0" destOrd="0" presId="urn:microsoft.com/office/officeart/2005/8/layout/hierarchy2"/>
    <dgm:cxn modelId="{09B6CD22-6B92-4C93-89D0-6F9D8102A300}" type="presParOf" srcId="{F290FF88-B9FD-4D1F-9D81-A86CC5EDD764}" destId="{DEC16300-A17D-453C-A714-4B3C9D2A665D}" srcOrd="3" destOrd="0" presId="urn:microsoft.com/office/officeart/2005/8/layout/hierarchy2"/>
    <dgm:cxn modelId="{85A5FB32-2AFB-42DC-897A-54A8F8D16165}" type="presParOf" srcId="{DEC16300-A17D-453C-A714-4B3C9D2A665D}" destId="{3173BDE4-3841-42DB-BB03-13D2914B9B18}" srcOrd="0" destOrd="0" presId="urn:microsoft.com/office/officeart/2005/8/layout/hierarchy2"/>
    <dgm:cxn modelId="{B39D8FB9-9284-46E3-919C-760BA9AB5878}" type="presParOf" srcId="{DEC16300-A17D-453C-A714-4B3C9D2A665D}" destId="{2A3057DE-4F20-4DC0-B7C2-3B4DAE14650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2000" dirty="0" smtClean="0"/>
            <a:t>Modes de génération</a:t>
          </a:r>
          <a:endParaRPr lang="fr-FR" sz="20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2000" dirty="0" smtClean="0"/>
            <a:t>Modéliser et étudier une situation à partir d’une suite</a:t>
          </a:r>
        </a:p>
      </dgm:t>
    </dgm:pt>
    <dgm:pt modelId="{B3D3E6D5-E490-4CA8-A8E6-CC9268CF3044}" type="parTrans" cxnId="{A40C78BB-3822-4121-A441-8CDD045AD93D}">
      <dgm:prSet/>
      <dgm:spPr/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12158C67-14AB-455F-8C1C-96213D2FA57E}">
      <dgm:prSet custT="1"/>
      <dgm:spPr/>
      <dgm:t>
        <a:bodyPr/>
        <a:lstStyle/>
        <a:p>
          <a:r>
            <a:rPr lang="fr-FR" sz="2000" dirty="0" smtClean="0"/>
            <a:t>Approche de la notion de limite à partir d’exemples</a:t>
          </a:r>
          <a:endParaRPr lang="fr-FR" sz="2000" dirty="0"/>
        </a:p>
      </dgm:t>
    </dgm:pt>
    <dgm:pt modelId="{19F94B6E-EA2E-47C5-8B3F-503530782C68}" type="parTrans" cxnId="{3B50EF18-B65A-412A-BDEB-6D1C24E714EF}">
      <dgm:prSet/>
      <dgm:spPr/>
      <dgm:t>
        <a:bodyPr/>
        <a:lstStyle/>
        <a:p>
          <a:endParaRPr lang="fr-FR"/>
        </a:p>
      </dgm:t>
    </dgm:pt>
    <dgm:pt modelId="{73DA3F9B-969F-4525-A123-6A8465D11F79}" type="sibTrans" cxnId="{3B50EF18-B65A-412A-BDEB-6D1C24E714EF}">
      <dgm:prSet/>
      <dgm:spPr/>
      <dgm:t>
        <a:bodyPr/>
        <a:lstStyle/>
        <a:p>
          <a:endParaRPr lang="fr-FR"/>
        </a:p>
      </dgm:t>
    </dgm:pt>
    <dgm:pt modelId="{F0FC823D-8C07-4615-87F6-1BC0A4D842E9}">
      <dgm:prSet custT="1"/>
      <dgm:spPr/>
      <dgm:t>
        <a:bodyPr/>
        <a:lstStyle/>
        <a:p>
          <a:r>
            <a:rPr lang="fr-FR" sz="2000" dirty="0" smtClean="0"/>
            <a:t>Exploiter une représentation graphique</a:t>
          </a:r>
          <a:endParaRPr lang="fr-FR" sz="2000" dirty="0"/>
        </a:p>
      </dgm:t>
    </dgm:pt>
    <dgm:pt modelId="{A9226C4E-B71F-4FE7-91A7-62DCF8F2226F}" type="parTrans" cxnId="{42037C44-D117-492E-886A-17E330AD12DC}">
      <dgm:prSet/>
      <dgm:spPr/>
      <dgm:t>
        <a:bodyPr/>
        <a:lstStyle/>
        <a:p>
          <a:endParaRPr lang="fr-FR"/>
        </a:p>
      </dgm:t>
    </dgm:pt>
    <dgm:pt modelId="{CCB2070C-0703-498A-A23C-2247483B8422}" type="sibTrans" cxnId="{42037C44-D117-492E-886A-17E330AD12DC}">
      <dgm:prSet/>
      <dgm:spPr/>
      <dgm:t>
        <a:bodyPr/>
        <a:lstStyle/>
        <a:p>
          <a:endParaRPr lang="fr-FR"/>
        </a:p>
      </dgm:t>
    </dgm:pt>
    <dgm:pt modelId="{09263A80-29BD-4E05-834F-B4ECC0F3956D}">
      <dgm:prSet custT="1"/>
      <dgm:spPr/>
      <dgm:t>
        <a:bodyPr/>
        <a:lstStyle/>
        <a:p>
          <a:r>
            <a:rPr lang="fr-FR" sz="2000" dirty="0" smtClean="0"/>
            <a:t>Sens de variation</a:t>
          </a:r>
          <a:endParaRPr lang="fr-FR" sz="2000" dirty="0"/>
        </a:p>
      </dgm:t>
    </dgm:pt>
    <dgm:pt modelId="{DE5CA5FA-93AB-4327-AD2D-967C4A803860}" type="sibTrans" cxnId="{943B6BE5-1FB5-4E88-A2E1-882EE7934A35}">
      <dgm:prSet/>
      <dgm:spPr/>
      <dgm:t>
        <a:bodyPr/>
        <a:lstStyle/>
        <a:p>
          <a:endParaRPr lang="fr-FR"/>
        </a:p>
      </dgm:t>
    </dgm:pt>
    <dgm:pt modelId="{65411850-F341-44F6-8DB1-1E4CE83537C4}" type="parTrans" cxnId="{943B6BE5-1FB5-4E88-A2E1-882EE7934A35}">
      <dgm:prSet/>
      <dgm:spPr/>
      <dgm:t>
        <a:bodyPr/>
        <a:lstStyle/>
        <a:p>
          <a:endParaRPr lang="fr-FR"/>
        </a:p>
      </dgm:t>
    </dgm:pt>
    <dgm:pt modelId="{65D23DF3-38F4-4F34-B124-0214FB779663}">
      <dgm:prSet custT="1"/>
      <dgm:spPr/>
      <dgm:t>
        <a:bodyPr/>
        <a:lstStyle/>
        <a:p>
          <a:r>
            <a:rPr lang="fr-FR" sz="2000" dirty="0" smtClean="0"/>
            <a:t>Sommes </a:t>
          </a:r>
        </a:p>
      </dgm:t>
    </dgm:pt>
    <dgm:pt modelId="{5C9BCB63-6985-4A81-B3F4-79F3092A00A1}" type="sibTrans" cxnId="{EE27ACBF-F219-4CC1-B015-452956C0A8A8}">
      <dgm:prSet/>
      <dgm:spPr/>
      <dgm:t>
        <a:bodyPr/>
        <a:lstStyle/>
        <a:p>
          <a:endParaRPr lang="fr-FR"/>
        </a:p>
      </dgm:t>
    </dgm:pt>
    <dgm:pt modelId="{A7FE0FFB-F9BD-4876-BD3D-662F78FAAF16}" type="parTrans" cxnId="{EE27ACBF-F219-4CC1-B015-452956C0A8A8}">
      <dgm:prSet/>
      <dgm:spPr/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2000" dirty="0" smtClean="0"/>
            <a:t>Suites arithmétiques, suites géométriques</a:t>
          </a:r>
          <a:endParaRPr lang="fr-FR" sz="2000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D4FBA359-D72D-4B62-8D08-D2A9227D5999}">
      <dgm:prSet custT="1"/>
      <dgm:spPr/>
      <dgm:t>
        <a:bodyPr/>
        <a:lstStyle/>
        <a:p>
          <a:r>
            <a:rPr lang="fr-FR" sz="2000" dirty="0" smtClean="0"/>
            <a:t>Mise en œuvre d’algorithme</a:t>
          </a:r>
          <a:endParaRPr lang="fr-FR" sz="2000" dirty="0"/>
        </a:p>
      </dgm:t>
    </dgm:pt>
    <dgm:pt modelId="{BD70A821-2FDE-47F3-85CB-160CA564D4F8}" type="sibTrans" cxnId="{82C8B3D7-F2AE-4119-AD90-413F28E95CB8}">
      <dgm:prSet/>
      <dgm:spPr/>
      <dgm:t>
        <a:bodyPr/>
        <a:lstStyle/>
        <a:p>
          <a:endParaRPr lang="fr-FR"/>
        </a:p>
      </dgm:t>
    </dgm:pt>
    <dgm:pt modelId="{D3D18187-B88B-49C2-A866-5DCBEB1E600B}" type="parTrans" cxnId="{82C8B3D7-F2AE-4119-AD90-413F28E95CB8}">
      <dgm:prSet/>
      <dgm:spPr/>
      <dgm:t>
        <a:bodyPr/>
        <a:lstStyle/>
        <a:p>
          <a:endParaRPr lang="fr-FR"/>
        </a:p>
      </dgm:t>
    </dgm:pt>
    <dgm:pt modelId="{D79BB635-5D2E-4A02-99AA-0890E934BB98}">
      <dgm:prSet phldrT="[Texte]" custT="1"/>
      <dgm:spPr/>
      <dgm:t>
        <a:bodyPr/>
        <a:lstStyle/>
        <a:p>
          <a:r>
            <a:rPr lang="fr-FR" sz="2000" dirty="0" smtClean="0"/>
            <a:t>Tableur et algorithmes pour étudier des suites récurrentes</a:t>
          </a:r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F344677-036F-4010-9ACC-1FD1226895C0}" type="parTrans" cxnId="{00D83012-401B-4429-8F2F-5B9174EA309C}">
      <dgm:prSet/>
      <dgm:spPr/>
      <dgm:t>
        <a:bodyPr/>
        <a:lstStyle/>
        <a:p>
          <a:endParaRPr lang="fr-FR"/>
        </a:p>
      </dgm:t>
    </dgm:pt>
    <dgm:pt modelId="{E6844588-DEC4-400A-AA4C-F9FD1D6F8414}">
      <dgm:prSet phldrT="[Texte]" custT="1"/>
      <dgm:spPr/>
      <dgm:t>
        <a:bodyPr/>
        <a:lstStyle/>
        <a:p>
          <a:r>
            <a:rPr lang="fr-FR" sz="2000" dirty="0" smtClean="0"/>
            <a:t>Varier les approches et les outils</a:t>
          </a:r>
          <a:endParaRPr lang="fr-FR" sz="2000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/>
      <dgm:t>
        <a:bodyPr/>
        <a:lstStyle/>
        <a:p>
          <a:endParaRPr lang="fr-FR"/>
        </a:p>
      </dgm:t>
    </dgm:pt>
    <dgm:pt modelId="{020819EF-9C80-4359-A268-8325B536CAC1}">
      <dgm:prSet custT="1"/>
      <dgm:spPr/>
      <dgm:t>
        <a:bodyPr/>
        <a:lstStyle/>
        <a:p>
          <a:r>
            <a:rPr lang="fr-FR" sz="2000" dirty="0" smtClean="0"/>
            <a:t>Tableur ou algorithmes: comparaison évolutions et seuils</a:t>
          </a:r>
          <a:endParaRPr lang="fr-FR" sz="2000" dirty="0"/>
        </a:p>
      </dgm:t>
    </dgm:pt>
    <dgm:pt modelId="{A620ACA3-29AE-430A-AFEE-4C687FDB70E5}" type="parTrans" cxnId="{F7C01617-8D77-4026-8907-EC51F9085A0B}">
      <dgm:prSet/>
      <dgm:spPr/>
      <dgm:t>
        <a:bodyPr/>
        <a:lstStyle/>
        <a:p>
          <a:endParaRPr lang="fr-FR"/>
        </a:p>
      </dgm:t>
    </dgm:pt>
    <dgm:pt modelId="{CC7B9794-BF86-4D50-B4CC-A64F7CF62A58}" type="sibTrans" cxnId="{F7C01617-8D77-4026-8907-EC51F9085A0B}">
      <dgm:prSet/>
      <dgm:spPr/>
      <dgm:t>
        <a:bodyPr/>
        <a:lstStyle/>
        <a:p>
          <a:endParaRPr lang="fr-FR"/>
        </a:p>
      </dgm:t>
    </dgm:pt>
    <dgm:pt modelId="{658870F2-A3D4-4141-9D5B-AAFEF878F89C}">
      <dgm:prSet custT="1"/>
      <dgm:spPr/>
      <dgm:t>
        <a:bodyPr/>
        <a:lstStyle/>
        <a:p>
          <a:r>
            <a:rPr lang="fr-FR" sz="2000" dirty="0" smtClean="0"/>
            <a:t>Pas de capacités attendues</a:t>
          </a:r>
          <a:endParaRPr lang="fr-FR" sz="2000" dirty="0"/>
        </a:p>
      </dgm:t>
    </dgm:pt>
    <dgm:pt modelId="{424EF773-D3B3-40A1-8E11-1E7957CE02C3}" type="parTrans" cxnId="{BA51373E-0DF6-4712-8A8D-C5A691D4408F}">
      <dgm:prSet/>
      <dgm:spPr/>
      <dgm:t>
        <a:bodyPr/>
        <a:lstStyle/>
        <a:p>
          <a:endParaRPr lang="fr-FR"/>
        </a:p>
      </dgm:t>
    </dgm:pt>
    <dgm:pt modelId="{320FE184-F49B-4439-988C-E4F76583F890}" type="sibTrans" cxnId="{BA51373E-0DF6-4712-8A8D-C5A691D4408F}">
      <dgm:prSet/>
      <dgm:spPr/>
      <dgm:t>
        <a:bodyPr/>
        <a:lstStyle/>
        <a:p>
          <a:endParaRPr lang="fr-FR"/>
        </a:p>
      </dgm:t>
    </dgm:pt>
    <dgm:pt modelId="{3856B3E5-3269-4848-877E-16C58B567B29}">
      <dgm:prSet custT="1"/>
      <dgm:spPr/>
      <dgm:t>
        <a:bodyPr/>
        <a:lstStyle/>
        <a:p>
          <a:r>
            <a:rPr lang="fr-FR" sz="2000" dirty="0" smtClean="0"/>
            <a:t>Approche expérimentale (tableur, logiciels).</a:t>
          </a:r>
        </a:p>
        <a:p>
          <a:r>
            <a:rPr lang="fr-FR" sz="2000" dirty="0" smtClean="0"/>
            <a:t>Pas de définition formelle</a:t>
          </a:r>
          <a:endParaRPr lang="fr-FR" sz="2000" dirty="0"/>
        </a:p>
      </dgm:t>
    </dgm:pt>
    <dgm:pt modelId="{4479207F-B573-4DE5-9DD2-9F4DEFF7B3F9}" type="parTrans" cxnId="{71DEA77E-B042-4260-B220-38EB6BACB0C9}">
      <dgm:prSet/>
      <dgm:spPr/>
      <dgm:t>
        <a:bodyPr/>
        <a:lstStyle/>
        <a:p>
          <a:endParaRPr lang="fr-FR"/>
        </a:p>
      </dgm:t>
    </dgm:pt>
    <dgm:pt modelId="{31DB813A-5198-4437-8DD6-55D3D287DCE0}" type="sibTrans" cxnId="{71DEA77E-B042-4260-B220-38EB6BACB0C9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4" custScaleX="201156" custScaleY="121000" custLinFactNeighborX="-71294" custLinFactNeighborY="-110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5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5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5" custScaleX="233202" custScaleY="1464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4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4" custScaleX="263914" custScaleY="146410" custLinFactNeighborX="35634" custLinFactNeighborY="3509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4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4" custScaleX="295547" custScaleY="146410" custLinFactNeighborX="28185" custLinFactNeighborY="8227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99E1E85F-D8CD-43D4-B172-1F0488DC3AD4}" type="pres">
      <dgm:prSet presAssocID="{D3D18187-B88B-49C2-A866-5DCBEB1E600B}" presName="conn2-1" presStyleLbl="parChTrans1D2" presStyleIdx="1" presStyleCnt="5"/>
      <dgm:spPr/>
      <dgm:t>
        <a:bodyPr/>
        <a:lstStyle/>
        <a:p>
          <a:endParaRPr lang="fr-FR"/>
        </a:p>
      </dgm:t>
    </dgm:pt>
    <dgm:pt modelId="{F05D044C-FA4C-41C5-94B3-9761A1607805}" type="pres">
      <dgm:prSet presAssocID="{D3D18187-B88B-49C2-A866-5DCBEB1E600B}" presName="connTx" presStyleLbl="parChTrans1D2" presStyleIdx="1" presStyleCnt="5"/>
      <dgm:spPr/>
      <dgm:t>
        <a:bodyPr/>
        <a:lstStyle/>
        <a:p>
          <a:endParaRPr lang="fr-FR"/>
        </a:p>
      </dgm:t>
    </dgm:pt>
    <dgm:pt modelId="{956D71FE-B807-4363-9BED-E10B97D951BD}" type="pres">
      <dgm:prSet presAssocID="{D4FBA359-D72D-4B62-8D08-D2A9227D5999}" presName="root2" presStyleCnt="0"/>
      <dgm:spPr/>
      <dgm:t>
        <a:bodyPr/>
        <a:lstStyle/>
        <a:p>
          <a:endParaRPr lang="fr-FR"/>
        </a:p>
      </dgm:t>
    </dgm:pt>
    <dgm:pt modelId="{64B3D2D5-3DBB-4077-99BB-8904F63E379C}" type="pres">
      <dgm:prSet presAssocID="{D4FBA359-D72D-4B62-8D08-D2A9227D5999}" presName="LevelTwoTextNode" presStyleLbl="node2" presStyleIdx="1" presStyleCnt="5" custScaleX="235795" custScaleY="11708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403FF4-FA22-4C6A-9784-F16848C90D1F}" type="pres">
      <dgm:prSet presAssocID="{D4FBA359-D72D-4B62-8D08-D2A9227D5999}" presName="level3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4" custScaleX="245279" custScaleY="161051" custLinFactNeighborX="-77350" custLinFactNeighborY="-2129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F66A2E40-5D4F-4FF8-A86C-AAF0099ED7BC}" type="pres">
      <dgm:prSet presAssocID="{A7FE0FFB-F9BD-4876-BD3D-662F78FAAF16}" presName="conn2-1" presStyleLbl="parChTrans1D2" presStyleIdx="2" presStyleCnt="5"/>
      <dgm:spPr/>
      <dgm:t>
        <a:bodyPr/>
        <a:lstStyle/>
        <a:p>
          <a:endParaRPr lang="fr-FR"/>
        </a:p>
      </dgm:t>
    </dgm:pt>
    <dgm:pt modelId="{DF82F15A-3FF8-4A0F-BFEB-950A3B0EF687}" type="pres">
      <dgm:prSet presAssocID="{A7FE0FFB-F9BD-4876-BD3D-662F78FAAF16}" presName="connTx" presStyleLbl="parChTrans1D2" presStyleIdx="2" presStyleCnt="5"/>
      <dgm:spPr/>
      <dgm:t>
        <a:bodyPr/>
        <a:lstStyle/>
        <a:p>
          <a:endParaRPr lang="fr-FR"/>
        </a:p>
      </dgm:t>
    </dgm:pt>
    <dgm:pt modelId="{BEC613DF-E961-413B-B7E6-DE589837FE8F}" type="pres">
      <dgm:prSet presAssocID="{65D23DF3-38F4-4F34-B124-0214FB779663}" presName="root2" presStyleCnt="0"/>
      <dgm:spPr/>
      <dgm:t>
        <a:bodyPr/>
        <a:lstStyle/>
        <a:p>
          <a:endParaRPr lang="fr-FR"/>
        </a:p>
      </dgm:t>
    </dgm:pt>
    <dgm:pt modelId="{6D338620-768D-41D7-B8E9-4FD7B91926A6}" type="pres">
      <dgm:prSet presAssocID="{65D23DF3-38F4-4F34-B124-0214FB779663}" presName="LevelTwoTextNode" presStyleLbl="node2" presStyleIdx="2" presStyleCnt="5" custScaleX="220081" custScaleY="121000" custLinFactNeighborX="-37104" custLinFactNeighborY="-164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90FF88-B9FD-4D1F-9D81-A86CC5EDD764}" type="pres">
      <dgm:prSet presAssocID="{65D23DF3-38F4-4F34-B124-0214FB779663}" presName="level3hierChild" presStyleCnt="0"/>
      <dgm:spPr/>
      <dgm:t>
        <a:bodyPr/>
        <a:lstStyle/>
        <a:p>
          <a:endParaRPr lang="fr-FR"/>
        </a:p>
      </dgm:t>
    </dgm:pt>
    <dgm:pt modelId="{1C0961BC-6ED3-43FC-9AE1-BF195EBC0DD7}" type="pres">
      <dgm:prSet presAssocID="{09263A80-29BD-4E05-834F-B4ECC0F3956D}" presName="root1" presStyleCnt="0"/>
      <dgm:spPr/>
      <dgm:t>
        <a:bodyPr/>
        <a:lstStyle/>
        <a:p>
          <a:endParaRPr lang="fr-FR"/>
        </a:p>
      </dgm:t>
    </dgm:pt>
    <dgm:pt modelId="{421B4217-5D9B-4C3C-8F7C-65E3CE614987}" type="pres">
      <dgm:prSet presAssocID="{09263A80-29BD-4E05-834F-B4ECC0F3956D}" presName="LevelOneTextNode" presStyleLbl="node0" presStyleIdx="2" presStyleCnt="4" custScaleX="221178" custScaleY="121000" custLinFactNeighborX="-71294" custLinFactNeighborY="-1566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887351-B04C-4656-B718-346520B308D3}" type="pres">
      <dgm:prSet presAssocID="{09263A80-29BD-4E05-834F-B4ECC0F3956D}" presName="level2hierChild" presStyleCnt="0"/>
      <dgm:spPr/>
      <dgm:t>
        <a:bodyPr/>
        <a:lstStyle/>
        <a:p>
          <a:endParaRPr lang="fr-FR"/>
        </a:p>
      </dgm:t>
    </dgm:pt>
    <dgm:pt modelId="{54C11795-E544-4595-98D9-7D629E8677D2}" type="pres">
      <dgm:prSet presAssocID="{A9226C4E-B71F-4FE7-91A7-62DCF8F2226F}" presName="conn2-1" presStyleLbl="parChTrans1D2" presStyleIdx="3" presStyleCnt="5"/>
      <dgm:spPr/>
      <dgm:t>
        <a:bodyPr/>
        <a:lstStyle/>
        <a:p>
          <a:endParaRPr lang="fr-FR"/>
        </a:p>
      </dgm:t>
    </dgm:pt>
    <dgm:pt modelId="{992C21CD-8E32-437C-89B2-8409F0EB741F}" type="pres">
      <dgm:prSet presAssocID="{A9226C4E-B71F-4FE7-91A7-62DCF8F2226F}" presName="connTx" presStyleLbl="parChTrans1D2" presStyleIdx="3" presStyleCnt="5"/>
      <dgm:spPr/>
      <dgm:t>
        <a:bodyPr/>
        <a:lstStyle/>
        <a:p>
          <a:endParaRPr lang="fr-FR"/>
        </a:p>
      </dgm:t>
    </dgm:pt>
    <dgm:pt modelId="{AD36546B-F80D-4219-B816-11D7546F5A2F}" type="pres">
      <dgm:prSet presAssocID="{F0FC823D-8C07-4615-87F6-1BC0A4D842E9}" presName="root2" presStyleCnt="0"/>
      <dgm:spPr/>
      <dgm:t>
        <a:bodyPr/>
        <a:lstStyle/>
        <a:p>
          <a:endParaRPr lang="fr-FR"/>
        </a:p>
      </dgm:t>
    </dgm:pt>
    <dgm:pt modelId="{88568BBB-04D5-44D2-93DD-3CA66FB120F8}" type="pres">
      <dgm:prSet presAssocID="{F0FC823D-8C07-4615-87F6-1BC0A4D842E9}" presName="LevelTwoTextNode" presStyleLbl="node2" presStyleIdx="3" presStyleCnt="5" custScaleX="245548" custScaleY="161051" custLinFactNeighborX="-16714" custLinFactNeighborY="414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7A9F076-8696-4D6E-B9F8-DFC38C57E905}" type="pres">
      <dgm:prSet presAssocID="{F0FC823D-8C07-4615-87F6-1BC0A4D842E9}" presName="level3hierChild" presStyleCnt="0"/>
      <dgm:spPr/>
      <dgm:t>
        <a:bodyPr/>
        <a:lstStyle/>
        <a:p>
          <a:endParaRPr lang="fr-FR"/>
        </a:p>
      </dgm:t>
    </dgm:pt>
    <dgm:pt modelId="{DA798C99-EE55-4317-8453-B8B14387E6A3}" type="pres">
      <dgm:prSet presAssocID="{A620ACA3-29AE-430A-AFEE-4C687FDB70E5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C41D1F1D-61B8-4E10-B2A6-C96C70E9E504}" type="pres">
      <dgm:prSet presAssocID="{A620ACA3-29AE-430A-AFEE-4C687FDB70E5}" presName="connTx" presStyleLbl="parChTrans1D3" presStyleIdx="2" presStyleCnt="4"/>
      <dgm:spPr/>
      <dgm:t>
        <a:bodyPr/>
        <a:lstStyle/>
        <a:p>
          <a:endParaRPr lang="fr-FR"/>
        </a:p>
      </dgm:t>
    </dgm:pt>
    <dgm:pt modelId="{CF9596E8-9CF0-4E54-BB6A-EBD222BFC6AB}" type="pres">
      <dgm:prSet presAssocID="{020819EF-9C80-4359-A268-8325B536CAC1}" presName="root2" presStyleCnt="0"/>
      <dgm:spPr/>
      <dgm:t>
        <a:bodyPr/>
        <a:lstStyle/>
        <a:p>
          <a:endParaRPr lang="fr-FR"/>
        </a:p>
      </dgm:t>
    </dgm:pt>
    <dgm:pt modelId="{B64DC259-7989-498A-9243-2F17AFA4B17E}" type="pres">
      <dgm:prSet presAssocID="{020819EF-9C80-4359-A268-8325B536CAC1}" presName="LevelTwoTextNode" presStyleLbl="node3" presStyleIdx="2" presStyleCnt="4" custScaleX="297535" custScaleY="169704" custLinFactNeighborX="-552" custLinFactNeighborY="-736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23729E-4ADA-4B49-B460-8B665FAD2BC5}" type="pres">
      <dgm:prSet presAssocID="{020819EF-9C80-4359-A268-8325B536CAC1}" presName="level3hierChild" presStyleCnt="0"/>
      <dgm:spPr/>
      <dgm:t>
        <a:bodyPr/>
        <a:lstStyle/>
        <a:p>
          <a:endParaRPr lang="fr-FR"/>
        </a:p>
      </dgm:t>
    </dgm:pt>
    <dgm:pt modelId="{3F0C9A10-D111-4E1B-92EB-56729C4B625D}" type="pres">
      <dgm:prSet presAssocID="{12158C67-14AB-455F-8C1C-96213D2FA57E}" presName="root1" presStyleCnt="0"/>
      <dgm:spPr/>
      <dgm:t>
        <a:bodyPr/>
        <a:lstStyle/>
        <a:p>
          <a:endParaRPr lang="fr-FR"/>
        </a:p>
      </dgm:t>
    </dgm:pt>
    <dgm:pt modelId="{BC585242-4A21-4C9C-A22E-25BAAA4C5247}" type="pres">
      <dgm:prSet presAssocID="{12158C67-14AB-455F-8C1C-96213D2FA57E}" presName="LevelOneTextNode" presStyleLbl="node0" presStyleIdx="3" presStyleCnt="4" custScaleX="226538" custScaleY="146410" custLinFactNeighborX="-74567" custLinFactNeighborY="-1004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7B9D92-9EFE-4FEE-A60C-EB62E00B6748}" type="pres">
      <dgm:prSet presAssocID="{12158C67-14AB-455F-8C1C-96213D2FA57E}" presName="level2hierChild" presStyleCnt="0"/>
      <dgm:spPr/>
      <dgm:t>
        <a:bodyPr/>
        <a:lstStyle/>
        <a:p>
          <a:endParaRPr lang="fr-FR"/>
        </a:p>
      </dgm:t>
    </dgm:pt>
    <dgm:pt modelId="{DE36ADC7-D23A-4E9C-B392-AD1A35E7C8B6}" type="pres">
      <dgm:prSet presAssocID="{424EF773-D3B3-40A1-8E11-1E7957CE02C3}" presName="conn2-1" presStyleLbl="parChTrans1D2" presStyleIdx="4" presStyleCnt="5"/>
      <dgm:spPr/>
      <dgm:t>
        <a:bodyPr/>
        <a:lstStyle/>
        <a:p>
          <a:endParaRPr lang="fr-FR"/>
        </a:p>
      </dgm:t>
    </dgm:pt>
    <dgm:pt modelId="{15042AFA-25BF-448C-9B6F-72B271EE0FA8}" type="pres">
      <dgm:prSet presAssocID="{424EF773-D3B3-40A1-8E11-1E7957CE02C3}" presName="connTx" presStyleLbl="parChTrans1D2" presStyleIdx="4" presStyleCnt="5"/>
      <dgm:spPr/>
      <dgm:t>
        <a:bodyPr/>
        <a:lstStyle/>
        <a:p>
          <a:endParaRPr lang="fr-FR"/>
        </a:p>
      </dgm:t>
    </dgm:pt>
    <dgm:pt modelId="{BBDCA68E-9DF5-4EF3-96C5-5971E177754E}" type="pres">
      <dgm:prSet presAssocID="{658870F2-A3D4-4141-9D5B-AAFEF878F89C}" presName="root2" presStyleCnt="0"/>
      <dgm:spPr/>
      <dgm:t>
        <a:bodyPr/>
        <a:lstStyle/>
        <a:p>
          <a:endParaRPr lang="fr-FR"/>
        </a:p>
      </dgm:t>
    </dgm:pt>
    <dgm:pt modelId="{3D9C6C8D-CB1F-47DB-A95E-6F2C9EEA73A4}" type="pres">
      <dgm:prSet presAssocID="{658870F2-A3D4-4141-9D5B-AAFEF878F89C}" presName="LevelTwoTextNode" presStyleLbl="node2" presStyleIdx="4" presStyleCnt="5" custScaleX="244238" custScaleY="121000" custLinFactNeighborX="-21994" custLinFactNeighborY="-206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94DE1F8-760E-4B0E-A0B6-A10050FAAA0B}" type="pres">
      <dgm:prSet presAssocID="{658870F2-A3D4-4141-9D5B-AAFEF878F89C}" presName="level3hierChild" presStyleCnt="0"/>
      <dgm:spPr/>
      <dgm:t>
        <a:bodyPr/>
        <a:lstStyle/>
        <a:p>
          <a:endParaRPr lang="fr-FR"/>
        </a:p>
      </dgm:t>
    </dgm:pt>
    <dgm:pt modelId="{0C7B12CB-D554-42BA-A153-FA4638658270}" type="pres">
      <dgm:prSet presAssocID="{4479207F-B573-4DE5-9DD2-9F4DEFF7B3F9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844763C9-30EF-4B5B-9282-8BE8E9D7B88D}" type="pres">
      <dgm:prSet presAssocID="{4479207F-B573-4DE5-9DD2-9F4DEFF7B3F9}" presName="connTx" presStyleLbl="parChTrans1D3" presStyleIdx="3" presStyleCnt="4"/>
      <dgm:spPr/>
      <dgm:t>
        <a:bodyPr/>
        <a:lstStyle/>
        <a:p>
          <a:endParaRPr lang="fr-FR"/>
        </a:p>
      </dgm:t>
    </dgm:pt>
    <dgm:pt modelId="{4960409D-7329-45EF-AA54-DEA73DF65C48}" type="pres">
      <dgm:prSet presAssocID="{3856B3E5-3269-4848-877E-16C58B567B29}" presName="root2" presStyleCnt="0"/>
      <dgm:spPr/>
      <dgm:t>
        <a:bodyPr/>
        <a:lstStyle/>
        <a:p>
          <a:endParaRPr lang="fr-FR"/>
        </a:p>
      </dgm:t>
    </dgm:pt>
    <dgm:pt modelId="{F47D1ECD-9644-4F56-B43A-0355F3D5D814}" type="pres">
      <dgm:prSet presAssocID="{3856B3E5-3269-4848-877E-16C58B567B29}" presName="LevelTwoTextNode" presStyleLbl="node3" presStyleIdx="3" presStyleCnt="4" custScaleX="271323" custScaleY="241636" custLinFactNeighborX="-320" custLinFactNeighborY="-5786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7B458E8-3695-458A-A8E6-B1BB258F93BB}" type="pres">
      <dgm:prSet presAssocID="{3856B3E5-3269-4848-877E-16C58B567B29}" presName="level3hierChild" presStyleCnt="0"/>
      <dgm:spPr/>
      <dgm:t>
        <a:bodyPr/>
        <a:lstStyle/>
        <a:p>
          <a:endParaRPr lang="fr-FR"/>
        </a:p>
      </dgm:t>
    </dgm:pt>
  </dgm:ptLst>
  <dgm:cxnLst>
    <dgm:cxn modelId="{5C22AB8D-9EB3-4E1B-A70B-52420B34E98B}" type="presOf" srcId="{A7FE0FFB-F9BD-4876-BD3D-662F78FAAF16}" destId="{DF82F15A-3FF8-4A0F-BFEB-950A3B0EF687}" srcOrd="1" destOrd="0" presId="urn:microsoft.com/office/officeart/2005/8/layout/hierarchy2"/>
    <dgm:cxn modelId="{FE0F8A3B-D19D-4486-A1E5-D0A7268CC574}" type="presOf" srcId="{658870F2-A3D4-4141-9D5B-AAFEF878F89C}" destId="{3D9C6C8D-CB1F-47DB-A95E-6F2C9EEA73A4}" srcOrd="0" destOrd="0" presId="urn:microsoft.com/office/officeart/2005/8/layout/hierarchy2"/>
    <dgm:cxn modelId="{D099D72E-ED6A-45E6-B483-A8FF44C8CD92}" type="presOf" srcId="{61B5E8E7-030D-47D9-93C0-2855B5322F93}" destId="{70B3C34C-6E47-4D49-A0F5-B257C8D5F069}" srcOrd="0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FFFF2F74-41A8-4DF3-B293-CF68F4F66541}" type="presOf" srcId="{4479207F-B573-4DE5-9DD2-9F4DEFF7B3F9}" destId="{844763C9-30EF-4B5B-9282-8BE8E9D7B88D}" srcOrd="1" destOrd="0" presId="urn:microsoft.com/office/officeart/2005/8/layout/hierarchy2"/>
    <dgm:cxn modelId="{775FFC45-1111-4885-8A4C-2BD504C8A6A8}" type="presOf" srcId="{D79BB635-5D2E-4A02-99AA-0890E934BB98}" destId="{70865B9C-B921-47AD-8C61-0620653CC5E5}" srcOrd="0" destOrd="0" presId="urn:microsoft.com/office/officeart/2005/8/layout/hierarchy2"/>
    <dgm:cxn modelId="{9897257F-0D7A-448C-AA07-252DC30826F2}" type="presOf" srcId="{4479207F-B573-4DE5-9DD2-9F4DEFF7B3F9}" destId="{0C7B12CB-D554-42BA-A153-FA4638658270}" srcOrd="0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B132CD7A-C8AF-4A48-99BE-B35B95638DE4}" type="presOf" srcId="{F0FC823D-8C07-4615-87F6-1BC0A4D842E9}" destId="{88568BBB-04D5-44D2-93DD-3CA66FB120F8}" srcOrd="0" destOrd="0" presId="urn:microsoft.com/office/officeart/2005/8/layout/hierarchy2"/>
    <dgm:cxn modelId="{4F68B034-E7D1-4F47-98A0-172D90C1D310}" type="presOf" srcId="{D3D18187-B88B-49C2-A866-5DCBEB1E600B}" destId="{F05D044C-FA4C-41C5-94B3-9761A1607805}" srcOrd="1" destOrd="0" presId="urn:microsoft.com/office/officeart/2005/8/layout/hierarchy2"/>
    <dgm:cxn modelId="{C1E9A97E-AC4E-4218-B405-66FEAC49734F}" type="presOf" srcId="{3856B3E5-3269-4848-877E-16C58B567B29}" destId="{F47D1ECD-9644-4F56-B43A-0355F3D5D814}" srcOrd="0" destOrd="0" presId="urn:microsoft.com/office/officeart/2005/8/layout/hierarchy2"/>
    <dgm:cxn modelId="{F94DB9BC-26FE-4CF5-85A3-236B620D0AD9}" type="presOf" srcId="{A9226C4E-B71F-4FE7-91A7-62DCF8F2226F}" destId="{54C11795-E544-4595-98D9-7D629E8677D2}" srcOrd="0" destOrd="0" presId="urn:microsoft.com/office/officeart/2005/8/layout/hierarchy2"/>
    <dgm:cxn modelId="{943B6BE5-1FB5-4E88-A2E1-882EE7934A35}" srcId="{EA429E78-3081-40FF-BE6C-6BDF4A45BBB0}" destId="{09263A80-29BD-4E05-834F-B4ECC0F3956D}" srcOrd="2" destOrd="0" parTransId="{65411850-F341-44F6-8DB1-1E4CE83537C4}" sibTransId="{DE5CA5FA-93AB-4327-AD2D-967C4A803860}"/>
    <dgm:cxn modelId="{DCE697E0-7BBD-47C4-A659-1A9A1EBACB3F}" type="presOf" srcId="{7D6B2102-A752-4E9C-B88A-08E353F94C89}" destId="{9606019E-2ECB-470C-8809-ACDFE75B3C8C}" srcOrd="1" destOrd="0" presId="urn:microsoft.com/office/officeart/2005/8/layout/hierarchy2"/>
    <dgm:cxn modelId="{BE9EDE96-2B93-46C8-93EB-6551E0FBED91}" type="presOf" srcId="{020819EF-9C80-4359-A268-8325B536CAC1}" destId="{B64DC259-7989-498A-9243-2F17AFA4B17E}" srcOrd="0" destOrd="0" presId="urn:microsoft.com/office/officeart/2005/8/layout/hierarchy2"/>
    <dgm:cxn modelId="{FC773BA3-486C-4566-BA81-8D557143A5E0}" type="presOf" srcId="{B3D3E6D5-E490-4CA8-A8E6-CC9268CF3044}" destId="{2B08DD95-F632-4742-9110-0118DFACA3D6}" srcOrd="1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91F85D91-EF1C-46A1-B18C-56E63CB335F9}" type="presOf" srcId="{EA429E78-3081-40FF-BE6C-6BDF4A45BBB0}" destId="{776C65E3-147A-4AE7-91D0-6CE72E070E05}" srcOrd="0" destOrd="0" presId="urn:microsoft.com/office/officeart/2005/8/layout/hierarchy2"/>
    <dgm:cxn modelId="{19610829-9550-47F9-B92B-5DF3372C7541}" type="presOf" srcId="{E6844588-DEC4-400A-AA4C-F9FD1D6F8414}" destId="{54ECD59D-A252-4167-A90C-578D26EBBA88}" srcOrd="0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C58A61A6-20EB-4B83-BC51-BF2A2F39A574}" type="presOf" srcId="{B3D3E6D5-E490-4CA8-A8E6-CC9268CF3044}" destId="{75AAC46A-4388-4D97-AAA8-91760A4FACDE}" srcOrd="0" destOrd="0" presId="urn:microsoft.com/office/officeart/2005/8/layout/hierarchy2"/>
    <dgm:cxn modelId="{F7C01617-8D77-4026-8907-EC51F9085A0B}" srcId="{F0FC823D-8C07-4615-87F6-1BC0A4D842E9}" destId="{020819EF-9C80-4359-A268-8325B536CAC1}" srcOrd="0" destOrd="0" parTransId="{A620ACA3-29AE-430A-AFEE-4C687FDB70E5}" sibTransId="{CC7B9794-BF86-4D50-B4CC-A64F7CF62A58}"/>
    <dgm:cxn modelId="{82C8B3D7-F2AE-4119-AD90-413F28E95CB8}" srcId="{61B5E8E7-030D-47D9-93C0-2855B5322F93}" destId="{D4FBA359-D72D-4B62-8D08-D2A9227D5999}" srcOrd="1" destOrd="0" parTransId="{D3D18187-B88B-49C2-A866-5DCBEB1E600B}" sibTransId="{BD70A821-2FDE-47F3-85CB-160CA564D4F8}"/>
    <dgm:cxn modelId="{71DEA77E-B042-4260-B220-38EB6BACB0C9}" srcId="{658870F2-A3D4-4141-9D5B-AAFEF878F89C}" destId="{3856B3E5-3269-4848-877E-16C58B567B29}" srcOrd="0" destOrd="0" parTransId="{4479207F-B573-4DE5-9DD2-9F4DEFF7B3F9}" sibTransId="{31DB813A-5198-4437-8DD6-55D3D287DCE0}"/>
    <dgm:cxn modelId="{64385B76-E374-4315-BF64-C4BD64BD9246}" type="presOf" srcId="{12158C67-14AB-455F-8C1C-96213D2FA57E}" destId="{BC585242-4A21-4C9C-A22E-25BAAA4C5247}" srcOrd="0" destOrd="0" presId="urn:microsoft.com/office/officeart/2005/8/layout/hierarchy2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D46DBFCD-ABC3-4911-B338-926A93CAF342}" type="presOf" srcId="{FF344677-036F-4010-9ACC-1FD1226895C0}" destId="{D682B341-7A3E-47B6-B7C0-DACE4A12D16C}" srcOrd="1" destOrd="0" presId="urn:microsoft.com/office/officeart/2005/8/layout/hierarchy2"/>
    <dgm:cxn modelId="{562A8D26-92FE-40D6-9888-7A524D50321E}" type="presOf" srcId="{09263A80-29BD-4E05-834F-B4ECC0F3956D}" destId="{421B4217-5D9B-4C3C-8F7C-65E3CE614987}" srcOrd="0" destOrd="0" presId="urn:microsoft.com/office/officeart/2005/8/layout/hierarchy2"/>
    <dgm:cxn modelId="{EE27ACBF-F219-4CC1-B015-452956C0A8A8}" srcId="{F3C78445-7A21-45C1-BCD7-E2386F7C41F2}" destId="{65D23DF3-38F4-4F34-B124-0214FB779663}" srcOrd="0" destOrd="0" parTransId="{A7FE0FFB-F9BD-4876-BD3D-662F78FAAF16}" sibTransId="{5C9BCB63-6985-4A81-B3F4-79F3092A00A1}"/>
    <dgm:cxn modelId="{3F49F106-6A6C-43E5-BB24-ECA59905EA9D}" type="presOf" srcId="{A7FE0FFB-F9BD-4876-BD3D-662F78FAAF16}" destId="{F66A2E40-5D4F-4FF8-A86C-AAF0099ED7BC}" srcOrd="0" destOrd="0" presId="urn:microsoft.com/office/officeart/2005/8/layout/hierarchy2"/>
    <dgm:cxn modelId="{3B50EF18-B65A-412A-BDEB-6D1C24E714EF}" srcId="{EA429E78-3081-40FF-BE6C-6BDF4A45BBB0}" destId="{12158C67-14AB-455F-8C1C-96213D2FA57E}" srcOrd="3" destOrd="0" parTransId="{19F94B6E-EA2E-47C5-8B3F-503530782C68}" sibTransId="{73DA3F9B-969F-4525-A123-6A8465D11F79}"/>
    <dgm:cxn modelId="{8CD5978D-E98F-46E6-8177-7DC01692A2D1}" type="presOf" srcId="{D4FBA359-D72D-4B62-8D08-D2A9227D5999}" destId="{64B3D2D5-3DBB-4077-99BB-8904F63E379C}" srcOrd="0" destOrd="0" presId="urn:microsoft.com/office/officeart/2005/8/layout/hierarchy2"/>
    <dgm:cxn modelId="{BB90FAE6-B765-4E32-948C-18E948FE52D1}" type="presOf" srcId="{A9226C4E-B71F-4FE7-91A7-62DCF8F2226F}" destId="{992C21CD-8E32-437C-89B2-8409F0EB741F}" srcOrd="1" destOrd="0" presId="urn:microsoft.com/office/officeart/2005/8/layout/hierarchy2"/>
    <dgm:cxn modelId="{5CCAE221-579C-4FEA-AA5F-9A4B0DE08A34}" type="presOf" srcId="{A620ACA3-29AE-430A-AFEE-4C687FDB70E5}" destId="{DA798C99-EE55-4317-8453-B8B14387E6A3}" srcOrd="0" destOrd="0" presId="urn:microsoft.com/office/officeart/2005/8/layout/hierarchy2"/>
    <dgm:cxn modelId="{2AF5E227-170F-4886-968B-FA9F5F48B63D}" type="presOf" srcId="{65D23DF3-38F4-4F34-B124-0214FB779663}" destId="{6D338620-768D-41D7-B8E9-4FD7B91926A6}" srcOrd="0" destOrd="0" presId="urn:microsoft.com/office/officeart/2005/8/layout/hierarchy2"/>
    <dgm:cxn modelId="{BB1F8850-5E40-460D-9C97-0B70C391B5C2}" type="presOf" srcId="{424EF773-D3B3-40A1-8E11-1E7957CE02C3}" destId="{DE36ADC7-D23A-4E9C-B392-AD1A35E7C8B6}" srcOrd="0" destOrd="0" presId="urn:microsoft.com/office/officeart/2005/8/layout/hierarchy2"/>
    <dgm:cxn modelId="{D81CA4CB-2E07-45C8-97C6-EEFD72C32F88}" type="presOf" srcId="{7D6B2102-A752-4E9C-B88A-08E353F94C89}" destId="{FECD3CAD-F8E3-437C-9B47-E958716AB633}" srcOrd="0" destOrd="0" presId="urn:microsoft.com/office/officeart/2005/8/layout/hierarchy2"/>
    <dgm:cxn modelId="{8A5C8A02-2E62-4275-B4C0-1E8923F985E3}" type="presOf" srcId="{032116C8-F367-4B5B-A200-3C43A20412A7}" destId="{DA617F8A-8CD5-475A-A9D4-9ABAA4893463}" srcOrd="0" destOrd="0" presId="urn:microsoft.com/office/officeart/2005/8/layout/hierarchy2"/>
    <dgm:cxn modelId="{BA51373E-0DF6-4712-8A8D-C5A691D4408F}" srcId="{12158C67-14AB-455F-8C1C-96213D2FA57E}" destId="{658870F2-A3D4-4141-9D5B-AAFEF878F89C}" srcOrd="0" destOrd="0" parTransId="{424EF773-D3B3-40A1-8E11-1E7957CE02C3}" sibTransId="{320FE184-F49B-4439-988C-E4F76583F890}"/>
    <dgm:cxn modelId="{CC9A5896-5E12-44AA-A0BE-11C836FDB839}" type="presOf" srcId="{F3C78445-7A21-45C1-BCD7-E2386F7C41F2}" destId="{8BFD6A45-E9A1-4563-956E-95F58E31D28E}" srcOrd="0" destOrd="0" presId="urn:microsoft.com/office/officeart/2005/8/layout/hierarchy2"/>
    <dgm:cxn modelId="{C9054217-0769-4205-8724-C7F9EE97C686}" type="presOf" srcId="{D3D18187-B88B-49C2-A866-5DCBEB1E600B}" destId="{99E1E85F-D8CD-43D4-B172-1F0488DC3AD4}" srcOrd="0" destOrd="0" presId="urn:microsoft.com/office/officeart/2005/8/layout/hierarchy2"/>
    <dgm:cxn modelId="{42037C44-D117-492E-886A-17E330AD12DC}" srcId="{09263A80-29BD-4E05-834F-B4ECC0F3956D}" destId="{F0FC823D-8C07-4615-87F6-1BC0A4D842E9}" srcOrd="0" destOrd="0" parTransId="{A9226C4E-B71F-4FE7-91A7-62DCF8F2226F}" sibTransId="{CCB2070C-0703-498A-A23C-2247483B8422}"/>
    <dgm:cxn modelId="{834CD05F-EF8C-4EA4-9C0D-6E3E96B86E0F}" type="presOf" srcId="{A620ACA3-29AE-430A-AFEE-4C687FDB70E5}" destId="{C41D1F1D-61B8-4E10-B2A6-C96C70E9E504}" srcOrd="1" destOrd="0" presId="urn:microsoft.com/office/officeart/2005/8/layout/hierarchy2"/>
    <dgm:cxn modelId="{DD267849-3540-475A-AFC2-33C3A27F63AA}" type="presOf" srcId="{424EF773-D3B3-40A1-8E11-1E7957CE02C3}" destId="{15042AFA-25BF-448C-9B6F-72B271EE0FA8}" srcOrd="1" destOrd="0" presId="urn:microsoft.com/office/officeart/2005/8/layout/hierarchy2"/>
    <dgm:cxn modelId="{DD5B1E45-D84B-48FB-9761-FED5C423B400}" type="presOf" srcId="{FF344677-036F-4010-9ACC-1FD1226895C0}" destId="{439C2520-20CB-4B78-A094-B73E82B9C8E0}" srcOrd="0" destOrd="0" presId="urn:microsoft.com/office/officeart/2005/8/layout/hierarchy2"/>
    <dgm:cxn modelId="{B4EDAA0A-03D8-43F7-8AA9-BB54BD03A0EE}" type="presParOf" srcId="{776C65E3-147A-4AE7-91D0-6CE72E070E05}" destId="{C1A496AF-2A05-4AB0-A281-A9709FDCB166}" srcOrd="0" destOrd="0" presId="urn:microsoft.com/office/officeart/2005/8/layout/hierarchy2"/>
    <dgm:cxn modelId="{7F54196E-FE4C-4F0F-BDA9-273244B5241D}" type="presParOf" srcId="{C1A496AF-2A05-4AB0-A281-A9709FDCB166}" destId="{70B3C34C-6E47-4D49-A0F5-B257C8D5F069}" srcOrd="0" destOrd="0" presId="urn:microsoft.com/office/officeart/2005/8/layout/hierarchy2"/>
    <dgm:cxn modelId="{9672782F-BA1A-4865-AAE4-A22F9D657E46}" type="presParOf" srcId="{C1A496AF-2A05-4AB0-A281-A9709FDCB166}" destId="{1A5DBAE9-11B6-4C81-A0D4-50A571E70CCB}" srcOrd="1" destOrd="0" presId="urn:microsoft.com/office/officeart/2005/8/layout/hierarchy2"/>
    <dgm:cxn modelId="{4EC3F9DA-0C98-43EA-B58A-1164F1647936}" type="presParOf" srcId="{1A5DBAE9-11B6-4C81-A0D4-50A571E70CCB}" destId="{75AAC46A-4388-4D97-AAA8-91760A4FACDE}" srcOrd="0" destOrd="0" presId="urn:microsoft.com/office/officeart/2005/8/layout/hierarchy2"/>
    <dgm:cxn modelId="{DC4BEA32-6DFD-4685-B8E7-F9710CEF590B}" type="presParOf" srcId="{75AAC46A-4388-4D97-AAA8-91760A4FACDE}" destId="{2B08DD95-F632-4742-9110-0118DFACA3D6}" srcOrd="0" destOrd="0" presId="urn:microsoft.com/office/officeart/2005/8/layout/hierarchy2"/>
    <dgm:cxn modelId="{B288116C-44A8-45D3-AFE7-37718C38A152}" type="presParOf" srcId="{1A5DBAE9-11B6-4C81-A0D4-50A571E70CCB}" destId="{4FE0DF65-0E25-47DF-92D4-833C77133E83}" srcOrd="1" destOrd="0" presId="urn:microsoft.com/office/officeart/2005/8/layout/hierarchy2"/>
    <dgm:cxn modelId="{6141C95B-36BB-4754-A96E-AA892C8DB355}" type="presParOf" srcId="{4FE0DF65-0E25-47DF-92D4-833C77133E83}" destId="{DA617F8A-8CD5-475A-A9D4-9ABAA4893463}" srcOrd="0" destOrd="0" presId="urn:microsoft.com/office/officeart/2005/8/layout/hierarchy2"/>
    <dgm:cxn modelId="{33AA4682-9820-43D6-B816-2264BEF5341A}" type="presParOf" srcId="{4FE0DF65-0E25-47DF-92D4-833C77133E83}" destId="{78BF6288-7B77-48B9-9417-00AFD6145BAD}" srcOrd="1" destOrd="0" presId="urn:microsoft.com/office/officeart/2005/8/layout/hierarchy2"/>
    <dgm:cxn modelId="{16F69740-33AF-4D0A-8D28-26B0537132B7}" type="presParOf" srcId="{78BF6288-7B77-48B9-9417-00AFD6145BAD}" destId="{FECD3CAD-F8E3-437C-9B47-E958716AB633}" srcOrd="0" destOrd="0" presId="urn:microsoft.com/office/officeart/2005/8/layout/hierarchy2"/>
    <dgm:cxn modelId="{D1F07B5B-FA70-42D2-A7A1-E9CBCB1C2DA6}" type="presParOf" srcId="{FECD3CAD-F8E3-437C-9B47-E958716AB633}" destId="{9606019E-2ECB-470C-8809-ACDFE75B3C8C}" srcOrd="0" destOrd="0" presId="urn:microsoft.com/office/officeart/2005/8/layout/hierarchy2"/>
    <dgm:cxn modelId="{D32406DF-42CB-42E6-B8DC-1D2BA2BCEEF6}" type="presParOf" srcId="{78BF6288-7B77-48B9-9417-00AFD6145BAD}" destId="{B85806D6-1545-4A7B-93CD-A847B9B17F00}" srcOrd="1" destOrd="0" presId="urn:microsoft.com/office/officeart/2005/8/layout/hierarchy2"/>
    <dgm:cxn modelId="{760CF79A-C17F-42FB-8F64-E78B0775E9DA}" type="presParOf" srcId="{B85806D6-1545-4A7B-93CD-A847B9B17F00}" destId="{54ECD59D-A252-4167-A90C-578D26EBBA88}" srcOrd="0" destOrd="0" presId="urn:microsoft.com/office/officeart/2005/8/layout/hierarchy2"/>
    <dgm:cxn modelId="{3A7F3672-0B0C-4F2B-8195-4A50A81B2126}" type="presParOf" srcId="{B85806D6-1545-4A7B-93CD-A847B9B17F00}" destId="{C28815DE-5A3A-437D-8D58-6FCEA6CCB5CE}" srcOrd="1" destOrd="0" presId="urn:microsoft.com/office/officeart/2005/8/layout/hierarchy2"/>
    <dgm:cxn modelId="{24AF8B79-C726-4123-B1A3-EF08830CBC8A}" type="presParOf" srcId="{78BF6288-7B77-48B9-9417-00AFD6145BAD}" destId="{439C2520-20CB-4B78-A094-B73E82B9C8E0}" srcOrd="2" destOrd="0" presId="urn:microsoft.com/office/officeart/2005/8/layout/hierarchy2"/>
    <dgm:cxn modelId="{2E8F8663-2192-40DA-B810-17E411F797CD}" type="presParOf" srcId="{439C2520-20CB-4B78-A094-B73E82B9C8E0}" destId="{D682B341-7A3E-47B6-B7C0-DACE4A12D16C}" srcOrd="0" destOrd="0" presId="urn:microsoft.com/office/officeart/2005/8/layout/hierarchy2"/>
    <dgm:cxn modelId="{6FE5A708-2173-435F-8A79-2EA0FDB45861}" type="presParOf" srcId="{78BF6288-7B77-48B9-9417-00AFD6145BAD}" destId="{7DFCAFDD-DC8C-4D46-B77F-6EE20D166FE0}" srcOrd="3" destOrd="0" presId="urn:microsoft.com/office/officeart/2005/8/layout/hierarchy2"/>
    <dgm:cxn modelId="{EBFA9074-91DE-4150-A356-CA9492534BAD}" type="presParOf" srcId="{7DFCAFDD-DC8C-4D46-B77F-6EE20D166FE0}" destId="{70865B9C-B921-47AD-8C61-0620653CC5E5}" srcOrd="0" destOrd="0" presId="urn:microsoft.com/office/officeart/2005/8/layout/hierarchy2"/>
    <dgm:cxn modelId="{D5EB182D-A43C-43FC-8A45-7AE2CBA26ED7}" type="presParOf" srcId="{7DFCAFDD-DC8C-4D46-B77F-6EE20D166FE0}" destId="{E4DCB058-9ED0-4DEC-A2D7-A9DE066E5CCE}" srcOrd="1" destOrd="0" presId="urn:microsoft.com/office/officeart/2005/8/layout/hierarchy2"/>
    <dgm:cxn modelId="{88E2C948-5D1C-42FF-81FF-F275D997D08B}" type="presParOf" srcId="{1A5DBAE9-11B6-4C81-A0D4-50A571E70CCB}" destId="{99E1E85F-D8CD-43D4-B172-1F0488DC3AD4}" srcOrd="2" destOrd="0" presId="urn:microsoft.com/office/officeart/2005/8/layout/hierarchy2"/>
    <dgm:cxn modelId="{093AC854-99D3-479F-8767-4E78805935D5}" type="presParOf" srcId="{99E1E85F-D8CD-43D4-B172-1F0488DC3AD4}" destId="{F05D044C-FA4C-41C5-94B3-9761A1607805}" srcOrd="0" destOrd="0" presId="urn:microsoft.com/office/officeart/2005/8/layout/hierarchy2"/>
    <dgm:cxn modelId="{9215FBDF-B2AE-48B1-A4FD-652973218F79}" type="presParOf" srcId="{1A5DBAE9-11B6-4C81-A0D4-50A571E70CCB}" destId="{956D71FE-B807-4363-9BED-E10B97D951BD}" srcOrd="3" destOrd="0" presId="urn:microsoft.com/office/officeart/2005/8/layout/hierarchy2"/>
    <dgm:cxn modelId="{60F4D690-5734-4ABD-ABDB-4D7D3D3443BA}" type="presParOf" srcId="{956D71FE-B807-4363-9BED-E10B97D951BD}" destId="{64B3D2D5-3DBB-4077-99BB-8904F63E379C}" srcOrd="0" destOrd="0" presId="urn:microsoft.com/office/officeart/2005/8/layout/hierarchy2"/>
    <dgm:cxn modelId="{C1F9BE93-0965-4C94-A266-6ACCB91B4D61}" type="presParOf" srcId="{956D71FE-B807-4363-9BED-E10B97D951BD}" destId="{C8403FF4-FA22-4C6A-9784-F16848C90D1F}" srcOrd="1" destOrd="0" presId="urn:microsoft.com/office/officeart/2005/8/layout/hierarchy2"/>
    <dgm:cxn modelId="{8CC853A3-B347-4F8B-8104-21A736D3152E}" type="presParOf" srcId="{776C65E3-147A-4AE7-91D0-6CE72E070E05}" destId="{ED8E6068-3BD2-4E93-B7D2-2368EEC75FA3}" srcOrd="1" destOrd="0" presId="urn:microsoft.com/office/officeart/2005/8/layout/hierarchy2"/>
    <dgm:cxn modelId="{BBF3DE0B-D9E1-4E69-ABAC-5C05486D2BD0}" type="presParOf" srcId="{ED8E6068-3BD2-4E93-B7D2-2368EEC75FA3}" destId="{8BFD6A45-E9A1-4563-956E-95F58E31D28E}" srcOrd="0" destOrd="0" presId="urn:microsoft.com/office/officeart/2005/8/layout/hierarchy2"/>
    <dgm:cxn modelId="{9AD2B6E4-4220-4E7B-9A59-FE07E9EC306D}" type="presParOf" srcId="{ED8E6068-3BD2-4E93-B7D2-2368EEC75FA3}" destId="{91162104-2925-4747-A76D-C608E68748A2}" srcOrd="1" destOrd="0" presId="urn:microsoft.com/office/officeart/2005/8/layout/hierarchy2"/>
    <dgm:cxn modelId="{15525AAB-51EC-425A-B5AA-C40E6E34A26A}" type="presParOf" srcId="{91162104-2925-4747-A76D-C608E68748A2}" destId="{F66A2E40-5D4F-4FF8-A86C-AAF0099ED7BC}" srcOrd="0" destOrd="0" presId="urn:microsoft.com/office/officeart/2005/8/layout/hierarchy2"/>
    <dgm:cxn modelId="{7722C368-AECE-4FC9-AAFD-2C3042EC92B7}" type="presParOf" srcId="{F66A2E40-5D4F-4FF8-A86C-AAF0099ED7BC}" destId="{DF82F15A-3FF8-4A0F-BFEB-950A3B0EF687}" srcOrd="0" destOrd="0" presId="urn:microsoft.com/office/officeart/2005/8/layout/hierarchy2"/>
    <dgm:cxn modelId="{E2F79560-8729-4EF5-B833-45344BFB4275}" type="presParOf" srcId="{91162104-2925-4747-A76D-C608E68748A2}" destId="{BEC613DF-E961-413B-B7E6-DE589837FE8F}" srcOrd="1" destOrd="0" presId="urn:microsoft.com/office/officeart/2005/8/layout/hierarchy2"/>
    <dgm:cxn modelId="{8FE15EBE-D33B-4975-B9F2-5FF878B65283}" type="presParOf" srcId="{BEC613DF-E961-413B-B7E6-DE589837FE8F}" destId="{6D338620-768D-41D7-B8E9-4FD7B91926A6}" srcOrd="0" destOrd="0" presId="urn:microsoft.com/office/officeart/2005/8/layout/hierarchy2"/>
    <dgm:cxn modelId="{2E83712A-C832-4992-9DFC-43F09CC7439D}" type="presParOf" srcId="{BEC613DF-E961-413B-B7E6-DE589837FE8F}" destId="{F290FF88-B9FD-4D1F-9D81-A86CC5EDD764}" srcOrd="1" destOrd="0" presId="urn:microsoft.com/office/officeart/2005/8/layout/hierarchy2"/>
    <dgm:cxn modelId="{8132A244-0EFF-4EF9-8C9F-030BAAFC1E59}" type="presParOf" srcId="{776C65E3-147A-4AE7-91D0-6CE72E070E05}" destId="{1C0961BC-6ED3-43FC-9AE1-BF195EBC0DD7}" srcOrd="2" destOrd="0" presId="urn:microsoft.com/office/officeart/2005/8/layout/hierarchy2"/>
    <dgm:cxn modelId="{2B98E09B-27D8-4EF9-BEFC-1470A2852632}" type="presParOf" srcId="{1C0961BC-6ED3-43FC-9AE1-BF195EBC0DD7}" destId="{421B4217-5D9B-4C3C-8F7C-65E3CE614987}" srcOrd="0" destOrd="0" presId="urn:microsoft.com/office/officeart/2005/8/layout/hierarchy2"/>
    <dgm:cxn modelId="{AC2C32A2-D0DF-47DC-A15E-A792D15BE5E3}" type="presParOf" srcId="{1C0961BC-6ED3-43FC-9AE1-BF195EBC0DD7}" destId="{71887351-B04C-4656-B718-346520B308D3}" srcOrd="1" destOrd="0" presId="urn:microsoft.com/office/officeart/2005/8/layout/hierarchy2"/>
    <dgm:cxn modelId="{3B2991E8-C219-4782-B564-73F9A37743B4}" type="presParOf" srcId="{71887351-B04C-4656-B718-346520B308D3}" destId="{54C11795-E544-4595-98D9-7D629E8677D2}" srcOrd="0" destOrd="0" presId="urn:microsoft.com/office/officeart/2005/8/layout/hierarchy2"/>
    <dgm:cxn modelId="{EA609FA0-E031-4C6A-8B1F-C47139AD32BB}" type="presParOf" srcId="{54C11795-E544-4595-98D9-7D629E8677D2}" destId="{992C21CD-8E32-437C-89B2-8409F0EB741F}" srcOrd="0" destOrd="0" presId="urn:microsoft.com/office/officeart/2005/8/layout/hierarchy2"/>
    <dgm:cxn modelId="{762ED739-B659-4004-AA78-90DE65CFE15D}" type="presParOf" srcId="{71887351-B04C-4656-B718-346520B308D3}" destId="{AD36546B-F80D-4219-B816-11D7546F5A2F}" srcOrd="1" destOrd="0" presId="urn:microsoft.com/office/officeart/2005/8/layout/hierarchy2"/>
    <dgm:cxn modelId="{D47ADB1A-C025-463D-A7D6-0BBB7F85949D}" type="presParOf" srcId="{AD36546B-F80D-4219-B816-11D7546F5A2F}" destId="{88568BBB-04D5-44D2-93DD-3CA66FB120F8}" srcOrd="0" destOrd="0" presId="urn:microsoft.com/office/officeart/2005/8/layout/hierarchy2"/>
    <dgm:cxn modelId="{6F46905E-3105-4D64-9330-F384BA07DFB7}" type="presParOf" srcId="{AD36546B-F80D-4219-B816-11D7546F5A2F}" destId="{87A9F076-8696-4D6E-B9F8-DFC38C57E905}" srcOrd="1" destOrd="0" presId="urn:microsoft.com/office/officeart/2005/8/layout/hierarchy2"/>
    <dgm:cxn modelId="{DC1A9031-CFE6-408F-88AA-FA71E27E2990}" type="presParOf" srcId="{87A9F076-8696-4D6E-B9F8-DFC38C57E905}" destId="{DA798C99-EE55-4317-8453-B8B14387E6A3}" srcOrd="0" destOrd="0" presId="urn:microsoft.com/office/officeart/2005/8/layout/hierarchy2"/>
    <dgm:cxn modelId="{20417D72-07DE-4AE5-B932-EFC1295ECA64}" type="presParOf" srcId="{DA798C99-EE55-4317-8453-B8B14387E6A3}" destId="{C41D1F1D-61B8-4E10-B2A6-C96C70E9E504}" srcOrd="0" destOrd="0" presId="urn:microsoft.com/office/officeart/2005/8/layout/hierarchy2"/>
    <dgm:cxn modelId="{D5583DC8-5690-455A-91D5-BCBB202DD965}" type="presParOf" srcId="{87A9F076-8696-4D6E-B9F8-DFC38C57E905}" destId="{CF9596E8-9CF0-4E54-BB6A-EBD222BFC6AB}" srcOrd="1" destOrd="0" presId="urn:microsoft.com/office/officeart/2005/8/layout/hierarchy2"/>
    <dgm:cxn modelId="{31AEAAA0-A659-47CC-9B7F-1A101FEB6E30}" type="presParOf" srcId="{CF9596E8-9CF0-4E54-BB6A-EBD222BFC6AB}" destId="{B64DC259-7989-498A-9243-2F17AFA4B17E}" srcOrd="0" destOrd="0" presId="urn:microsoft.com/office/officeart/2005/8/layout/hierarchy2"/>
    <dgm:cxn modelId="{4DA74136-A375-4CFE-AD7B-64040A3DABE6}" type="presParOf" srcId="{CF9596E8-9CF0-4E54-BB6A-EBD222BFC6AB}" destId="{F123729E-4ADA-4B49-B460-8B665FAD2BC5}" srcOrd="1" destOrd="0" presId="urn:microsoft.com/office/officeart/2005/8/layout/hierarchy2"/>
    <dgm:cxn modelId="{A501A46E-552E-4CB0-8791-E9413B260076}" type="presParOf" srcId="{776C65E3-147A-4AE7-91D0-6CE72E070E05}" destId="{3F0C9A10-D111-4E1B-92EB-56729C4B625D}" srcOrd="3" destOrd="0" presId="urn:microsoft.com/office/officeart/2005/8/layout/hierarchy2"/>
    <dgm:cxn modelId="{EAAA90CD-D4B1-418F-9DD3-DB6630CB123F}" type="presParOf" srcId="{3F0C9A10-D111-4E1B-92EB-56729C4B625D}" destId="{BC585242-4A21-4C9C-A22E-25BAAA4C5247}" srcOrd="0" destOrd="0" presId="urn:microsoft.com/office/officeart/2005/8/layout/hierarchy2"/>
    <dgm:cxn modelId="{DFE2B110-E9CB-4459-820C-892750E3C998}" type="presParOf" srcId="{3F0C9A10-D111-4E1B-92EB-56729C4B625D}" destId="{3C7B9D92-9EFE-4FEE-A60C-EB62E00B6748}" srcOrd="1" destOrd="0" presId="urn:microsoft.com/office/officeart/2005/8/layout/hierarchy2"/>
    <dgm:cxn modelId="{9828E4B2-66BD-447B-BB26-259EEBAF089C}" type="presParOf" srcId="{3C7B9D92-9EFE-4FEE-A60C-EB62E00B6748}" destId="{DE36ADC7-D23A-4E9C-B392-AD1A35E7C8B6}" srcOrd="0" destOrd="0" presId="urn:microsoft.com/office/officeart/2005/8/layout/hierarchy2"/>
    <dgm:cxn modelId="{68FB3270-630A-416F-BB11-884F1ACA2E1F}" type="presParOf" srcId="{DE36ADC7-D23A-4E9C-B392-AD1A35E7C8B6}" destId="{15042AFA-25BF-448C-9B6F-72B271EE0FA8}" srcOrd="0" destOrd="0" presId="urn:microsoft.com/office/officeart/2005/8/layout/hierarchy2"/>
    <dgm:cxn modelId="{75C3EBD6-8896-4759-9287-777B41A8F4F2}" type="presParOf" srcId="{3C7B9D92-9EFE-4FEE-A60C-EB62E00B6748}" destId="{BBDCA68E-9DF5-4EF3-96C5-5971E177754E}" srcOrd="1" destOrd="0" presId="urn:microsoft.com/office/officeart/2005/8/layout/hierarchy2"/>
    <dgm:cxn modelId="{A9BC0109-96FD-4F77-985A-720920A6EDC9}" type="presParOf" srcId="{BBDCA68E-9DF5-4EF3-96C5-5971E177754E}" destId="{3D9C6C8D-CB1F-47DB-A95E-6F2C9EEA73A4}" srcOrd="0" destOrd="0" presId="urn:microsoft.com/office/officeart/2005/8/layout/hierarchy2"/>
    <dgm:cxn modelId="{DF8C3CE6-ADC5-4A70-B680-72D095C43F16}" type="presParOf" srcId="{BBDCA68E-9DF5-4EF3-96C5-5971E177754E}" destId="{394DE1F8-760E-4B0E-A0B6-A10050FAAA0B}" srcOrd="1" destOrd="0" presId="urn:microsoft.com/office/officeart/2005/8/layout/hierarchy2"/>
    <dgm:cxn modelId="{0741E519-5D4A-450E-AFBB-670FA1F15D5D}" type="presParOf" srcId="{394DE1F8-760E-4B0E-A0B6-A10050FAAA0B}" destId="{0C7B12CB-D554-42BA-A153-FA4638658270}" srcOrd="0" destOrd="0" presId="urn:microsoft.com/office/officeart/2005/8/layout/hierarchy2"/>
    <dgm:cxn modelId="{96C33EB5-BC1E-4CDC-922F-7C20C459D89F}" type="presParOf" srcId="{0C7B12CB-D554-42BA-A153-FA4638658270}" destId="{844763C9-30EF-4B5B-9282-8BE8E9D7B88D}" srcOrd="0" destOrd="0" presId="urn:microsoft.com/office/officeart/2005/8/layout/hierarchy2"/>
    <dgm:cxn modelId="{60EC1EA4-ACBD-4461-B583-920D7E703138}" type="presParOf" srcId="{394DE1F8-760E-4B0E-A0B6-A10050FAAA0B}" destId="{4960409D-7329-45EF-AA54-DEA73DF65C48}" srcOrd="1" destOrd="0" presId="urn:microsoft.com/office/officeart/2005/8/layout/hierarchy2"/>
    <dgm:cxn modelId="{CE36A93C-1DF8-4DA7-AE80-9FA06C94931E}" type="presParOf" srcId="{4960409D-7329-45EF-AA54-DEA73DF65C48}" destId="{F47D1ECD-9644-4F56-B43A-0355F3D5D814}" srcOrd="0" destOrd="0" presId="urn:microsoft.com/office/officeart/2005/8/layout/hierarchy2"/>
    <dgm:cxn modelId="{86B82F34-FBEC-4345-BE04-8CFB0C222FEA}" type="presParOf" srcId="{4960409D-7329-45EF-AA54-DEA73DF65C48}" destId="{A7B458E8-3695-458A-A8E6-B1BB258F93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2000" dirty="0" smtClean="0"/>
            <a:t>Modes de génération</a:t>
          </a:r>
          <a:endParaRPr lang="fr-FR" sz="20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2000" dirty="0" smtClean="0"/>
            <a:t>Modéliser et étudier une situation à partir d’une suite</a:t>
          </a:r>
        </a:p>
      </dgm:t>
    </dgm:pt>
    <dgm:pt modelId="{B3D3E6D5-E490-4CA8-A8E6-CC9268CF3044}" type="parTrans" cxnId="{A40C78BB-3822-4121-A441-8CDD045AD93D}">
      <dgm:prSet/>
      <dgm:spPr/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F0FC823D-8C07-4615-87F6-1BC0A4D842E9}">
      <dgm:prSet custT="1"/>
      <dgm:spPr/>
      <dgm:t>
        <a:bodyPr/>
        <a:lstStyle/>
        <a:p>
          <a:r>
            <a:rPr lang="fr-FR" sz="2000" dirty="0" smtClean="0"/>
            <a:t>Exploiter une représentation graphique</a:t>
          </a:r>
          <a:endParaRPr lang="fr-FR" sz="2000" dirty="0"/>
        </a:p>
      </dgm:t>
    </dgm:pt>
    <dgm:pt modelId="{A9226C4E-B71F-4FE7-91A7-62DCF8F2226F}" type="parTrans" cxnId="{42037C44-D117-492E-886A-17E330AD12DC}">
      <dgm:prSet/>
      <dgm:spPr/>
      <dgm:t>
        <a:bodyPr/>
        <a:lstStyle/>
        <a:p>
          <a:endParaRPr lang="fr-FR"/>
        </a:p>
      </dgm:t>
    </dgm:pt>
    <dgm:pt modelId="{CCB2070C-0703-498A-A23C-2247483B8422}" type="sibTrans" cxnId="{42037C44-D117-492E-886A-17E330AD12DC}">
      <dgm:prSet/>
      <dgm:spPr/>
      <dgm:t>
        <a:bodyPr/>
        <a:lstStyle/>
        <a:p>
          <a:endParaRPr lang="fr-FR"/>
        </a:p>
      </dgm:t>
    </dgm:pt>
    <dgm:pt modelId="{09263A80-29BD-4E05-834F-B4ECC0F3956D}">
      <dgm:prSet custT="1"/>
      <dgm:spPr/>
      <dgm:t>
        <a:bodyPr/>
        <a:lstStyle/>
        <a:p>
          <a:r>
            <a:rPr lang="fr-FR" sz="2000" dirty="0" smtClean="0"/>
            <a:t>Sens de variation</a:t>
          </a:r>
          <a:endParaRPr lang="fr-FR" sz="2000" dirty="0"/>
        </a:p>
      </dgm:t>
    </dgm:pt>
    <dgm:pt modelId="{DE5CA5FA-93AB-4327-AD2D-967C4A803860}" type="sibTrans" cxnId="{943B6BE5-1FB5-4E88-A2E1-882EE7934A35}">
      <dgm:prSet/>
      <dgm:spPr/>
      <dgm:t>
        <a:bodyPr/>
        <a:lstStyle/>
        <a:p>
          <a:endParaRPr lang="fr-FR"/>
        </a:p>
      </dgm:t>
    </dgm:pt>
    <dgm:pt modelId="{65411850-F341-44F6-8DB1-1E4CE83537C4}" type="parTrans" cxnId="{943B6BE5-1FB5-4E88-A2E1-882EE7934A35}">
      <dgm:prSet/>
      <dgm:spPr/>
      <dgm:t>
        <a:bodyPr/>
        <a:lstStyle/>
        <a:p>
          <a:endParaRPr lang="fr-FR"/>
        </a:p>
      </dgm:t>
    </dgm:pt>
    <dgm:pt modelId="{65D23DF3-38F4-4F34-B124-0214FB779663}">
      <dgm:prSet custT="1"/>
      <dgm:spPr/>
      <dgm:t>
        <a:bodyPr/>
        <a:lstStyle/>
        <a:p>
          <a:r>
            <a:rPr lang="fr-FR" sz="2000" dirty="0" smtClean="0"/>
            <a:t>Terme général, sens de variation </a:t>
          </a:r>
        </a:p>
      </dgm:t>
    </dgm:pt>
    <dgm:pt modelId="{5C9BCB63-6985-4A81-B3F4-79F3092A00A1}" type="sibTrans" cxnId="{EE27ACBF-F219-4CC1-B015-452956C0A8A8}">
      <dgm:prSet/>
      <dgm:spPr/>
      <dgm:t>
        <a:bodyPr/>
        <a:lstStyle/>
        <a:p>
          <a:endParaRPr lang="fr-FR"/>
        </a:p>
      </dgm:t>
    </dgm:pt>
    <dgm:pt modelId="{A7FE0FFB-F9BD-4876-BD3D-662F78FAAF16}" type="parTrans" cxnId="{EE27ACBF-F219-4CC1-B015-452956C0A8A8}">
      <dgm:prSet/>
      <dgm:spPr/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2000" dirty="0" smtClean="0"/>
            <a:t>Suites arithmétiques, suites géométriques de raison positive</a:t>
          </a:r>
          <a:endParaRPr lang="fr-FR" sz="2000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D4FBA359-D72D-4B62-8D08-D2A9227D5999}">
      <dgm:prSet custT="1"/>
      <dgm:spPr/>
      <dgm:t>
        <a:bodyPr/>
        <a:lstStyle/>
        <a:p>
          <a:r>
            <a:rPr lang="fr-FR" sz="2000" dirty="0" smtClean="0"/>
            <a:t>Mise en œuvre d’algorithmes</a:t>
          </a:r>
          <a:endParaRPr lang="fr-FR" sz="2000" dirty="0"/>
        </a:p>
      </dgm:t>
    </dgm:pt>
    <dgm:pt modelId="{BD70A821-2FDE-47F3-85CB-160CA564D4F8}" type="sibTrans" cxnId="{82C8B3D7-F2AE-4119-AD90-413F28E95CB8}">
      <dgm:prSet/>
      <dgm:spPr/>
      <dgm:t>
        <a:bodyPr/>
        <a:lstStyle/>
        <a:p>
          <a:endParaRPr lang="fr-FR"/>
        </a:p>
      </dgm:t>
    </dgm:pt>
    <dgm:pt modelId="{D3D18187-B88B-49C2-A866-5DCBEB1E600B}" type="parTrans" cxnId="{82C8B3D7-F2AE-4119-AD90-413F28E95CB8}">
      <dgm:prSet/>
      <dgm:spPr/>
      <dgm:t>
        <a:bodyPr/>
        <a:lstStyle/>
        <a:p>
          <a:endParaRPr lang="fr-FR"/>
        </a:p>
      </dgm:t>
    </dgm:pt>
    <dgm:pt modelId="{D79BB635-5D2E-4A02-99AA-0890E934BB98}">
      <dgm:prSet phldrT="[Texte]" custT="1"/>
      <dgm:spPr/>
      <dgm:t>
        <a:bodyPr/>
        <a:lstStyle/>
        <a:p>
          <a:r>
            <a:rPr lang="fr-FR" sz="2000" dirty="0" smtClean="0"/>
            <a:t>Tableur et algorithmes pour étudier des suites récurrentes</a:t>
          </a:r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F344677-036F-4010-9ACC-1FD1226895C0}" type="parTrans" cxnId="{00D83012-401B-4429-8F2F-5B9174EA309C}">
      <dgm:prSet/>
      <dgm:spPr/>
      <dgm:t>
        <a:bodyPr/>
        <a:lstStyle/>
        <a:p>
          <a:endParaRPr lang="fr-FR"/>
        </a:p>
      </dgm:t>
    </dgm:pt>
    <dgm:pt modelId="{E6844588-DEC4-400A-AA4C-F9FD1D6F8414}">
      <dgm:prSet phldrT="[Texte]" custT="1"/>
      <dgm:spPr/>
      <dgm:t>
        <a:bodyPr/>
        <a:lstStyle/>
        <a:p>
          <a:r>
            <a:rPr lang="fr-FR" sz="2000" dirty="0" smtClean="0"/>
            <a:t>Varier les approches et les outils</a:t>
          </a:r>
          <a:endParaRPr lang="fr-FR" sz="2000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/>
      <dgm:t>
        <a:bodyPr/>
        <a:lstStyle/>
        <a:p>
          <a:endParaRPr lang="fr-FR"/>
        </a:p>
      </dgm:t>
    </dgm:pt>
    <dgm:pt modelId="{362962E9-52E3-4BDB-96B3-5039159BE3C8}">
      <dgm:prSet custT="1"/>
      <dgm:spPr/>
      <dgm:t>
        <a:bodyPr/>
        <a:lstStyle/>
        <a:p>
          <a:r>
            <a:rPr lang="fr-FR" sz="2000" dirty="0" smtClean="0"/>
            <a:t>Notions introduites à partir de situations concrètes</a:t>
          </a:r>
          <a:endParaRPr lang="fr-FR" sz="2000" dirty="0"/>
        </a:p>
      </dgm:t>
    </dgm:pt>
    <dgm:pt modelId="{99364037-2FDC-420D-A6CE-FF7E1954D1EC}" type="parTrans" cxnId="{5697FFB6-FDBD-4044-BE93-036811EB3578}">
      <dgm:prSet/>
      <dgm:spPr/>
      <dgm:t>
        <a:bodyPr/>
        <a:lstStyle/>
        <a:p>
          <a:endParaRPr lang="fr-FR"/>
        </a:p>
      </dgm:t>
    </dgm:pt>
    <dgm:pt modelId="{F44424CA-3E44-4922-9512-F98722EC8ECB}" type="sibTrans" cxnId="{5697FFB6-FDBD-4044-BE93-036811EB3578}">
      <dgm:prSet/>
      <dgm:spPr/>
      <dgm:t>
        <a:bodyPr/>
        <a:lstStyle/>
        <a:p>
          <a:endParaRPr lang="fr-FR"/>
        </a:p>
      </dgm:t>
    </dgm:pt>
    <dgm:pt modelId="{47517982-0B38-4C8C-B5C8-6337C355100D}">
      <dgm:prSet custT="1"/>
      <dgm:spPr/>
      <dgm:t>
        <a:bodyPr/>
        <a:lstStyle/>
        <a:p>
          <a:r>
            <a:rPr lang="fr-FR" sz="2000" dirty="0" smtClean="0"/>
            <a:t>Évolution linéaire, exponentielle, autre</a:t>
          </a:r>
          <a:endParaRPr lang="fr-FR" sz="2000" dirty="0"/>
        </a:p>
      </dgm:t>
    </dgm:pt>
    <dgm:pt modelId="{1CD0AEAB-5834-4EDB-8A63-59EC078333A1}" type="parTrans" cxnId="{44DF9346-D969-4385-91CA-454EE5B81254}">
      <dgm:prSet/>
      <dgm:spPr/>
      <dgm:t>
        <a:bodyPr/>
        <a:lstStyle/>
        <a:p>
          <a:endParaRPr lang="fr-FR"/>
        </a:p>
      </dgm:t>
    </dgm:pt>
    <dgm:pt modelId="{1667555B-A708-4B36-95B4-43DFA0E5FB22}" type="sibTrans" cxnId="{44DF9346-D969-4385-91CA-454EE5B81254}">
      <dgm:prSet/>
      <dgm:spPr/>
      <dgm:t>
        <a:bodyPr/>
        <a:lstStyle/>
        <a:p>
          <a:endParaRPr lang="fr-FR"/>
        </a:p>
      </dgm:t>
    </dgm:pt>
    <dgm:pt modelId="{4FBEA159-6297-417A-81C9-41764ECF7C87}">
      <dgm:prSet custT="1"/>
      <dgm:spPr/>
      <dgm:t>
        <a:bodyPr/>
        <a:lstStyle/>
        <a:p>
          <a:r>
            <a:rPr lang="fr-FR" sz="2000" dirty="0" smtClean="0"/>
            <a:t>Algorithme</a:t>
          </a:r>
          <a:endParaRPr lang="fr-FR" sz="2000" dirty="0"/>
        </a:p>
      </dgm:t>
    </dgm:pt>
    <dgm:pt modelId="{69672A1E-F292-425A-878E-932CBE671D84}" type="parTrans" cxnId="{AE4859D5-8760-49DD-A00C-BF61BFDA5FBB}">
      <dgm:prSet/>
      <dgm:spPr/>
      <dgm:t>
        <a:bodyPr/>
        <a:lstStyle/>
        <a:p>
          <a:endParaRPr lang="fr-FR"/>
        </a:p>
      </dgm:t>
    </dgm:pt>
    <dgm:pt modelId="{F1E6B508-EA68-4C8E-9AB6-F705D4C71F48}" type="sibTrans" cxnId="{AE4859D5-8760-49DD-A00C-BF61BFDA5FBB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3" custScaleX="170932" custScaleY="121000" custLinFactNeighborX="-55885" custLinFactNeighborY="-134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4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4" custScaleX="195478" custScaleY="243575" custLinFactNeighborX="-34823" custLinFactNeighborY="1310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5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5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5" custScaleX="233110" custScaleY="1464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5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5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5" custScaleX="261970" custScaleY="2162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99E1E85F-D8CD-43D4-B172-1F0488DC3AD4}" type="pres">
      <dgm:prSet presAssocID="{D3D18187-B88B-49C2-A866-5DCBEB1E600B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F05D044C-FA4C-41C5-94B3-9761A1607805}" type="pres">
      <dgm:prSet presAssocID="{D3D18187-B88B-49C2-A866-5DCBEB1E600B}" presName="connTx" presStyleLbl="parChTrans1D2" presStyleIdx="1" presStyleCnt="4"/>
      <dgm:spPr/>
      <dgm:t>
        <a:bodyPr/>
        <a:lstStyle/>
        <a:p>
          <a:endParaRPr lang="fr-FR"/>
        </a:p>
      </dgm:t>
    </dgm:pt>
    <dgm:pt modelId="{956D71FE-B807-4363-9BED-E10B97D951BD}" type="pres">
      <dgm:prSet presAssocID="{D4FBA359-D72D-4B62-8D08-D2A9227D5999}" presName="root2" presStyleCnt="0"/>
      <dgm:spPr/>
      <dgm:t>
        <a:bodyPr/>
        <a:lstStyle/>
        <a:p>
          <a:endParaRPr lang="fr-FR"/>
        </a:p>
      </dgm:t>
    </dgm:pt>
    <dgm:pt modelId="{64B3D2D5-3DBB-4077-99BB-8904F63E379C}" type="pres">
      <dgm:prSet presAssocID="{D4FBA359-D72D-4B62-8D08-D2A9227D5999}" presName="LevelTwoTextNode" presStyleLbl="node2" presStyleIdx="1" presStyleCnt="4" custScaleX="205765" custScaleY="146410" custLinFactNeighborX="-34356" custLinFactNeighborY="4015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403FF4-FA22-4C6A-9784-F16848C90D1F}" type="pres">
      <dgm:prSet presAssocID="{D4FBA359-D72D-4B62-8D08-D2A9227D5999}" presName="level3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3" custScaleX="214930" custScaleY="369366" custLinFactY="74802" custLinFactNeighborX="-71814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F66A2E40-5D4F-4FF8-A86C-AAF0099ED7BC}" type="pres">
      <dgm:prSet presAssocID="{A7FE0FFB-F9BD-4876-BD3D-662F78FAAF16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DF82F15A-3FF8-4A0F-BFEB-950A3B0EF687}" type="pres">
      <dgm:prSet presAssocID="{A7FE0FFB-F9BD-4876-BD3D-662F78FAAF16}" presName="connTx" presStyleLbl="parChTrans1D2" presStyleIdx="2" presStyleCnt="4"/>
      <dgm:spPr/>
      <dgm:t>
        <a:bodyPr/>
        <a:lstStyle/>
        <a:p>
          <a:endParaRPr lang="fr-FR"/>
        </a:p>
      </dgm:t>
    </dgm:pt>
    <dgm:pt modelId="{BEC613DF-E961-413B-B7E6-DE589837FE8F}" type="pres">
      <dgm:prSet presAssocID="{65D23DF3-38F4-4F34-B124-0214FB779663}" presName="root2" presStyleCnt="0"/>
      <dgm:spPr/>
      <dgm:t>
        <a:bodyPr/>
        <a:lstStyle/>
        <a:p>
          <a:endParaRPr lang="fr-FR"/>
        </a:p>
      </dgm:t>
    </dgm:pt>
    <dgm:pt modelId="{6D338620-768D-41D7-B8E9-4FD7B91926A6}" type="pres">
      <dgm:prSet presAssocID="{65D23DF3-38F4-4F34-B124-0214FB779663}" presName="LevelTwoTextNode" presStyleLbl="node2" presStyleIdx="2" presStyleCnt="4" custFlipHor="1" custScaleX="201807" custScaleY="121000" custLinFactY="36967" custLinFactNeighborX="-67702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90FF88-B9FD-4D1F-9D81-A86CC5EDD764}" type="pres">
      <dgm:prSet presAssocID="{65D23DF3-38F4-4F34-B124-0214FB779663}" presName="level3hierChild" presStyleCnt="0"/>
      <dgm:spPr/>
      <dgm:t>
        <a:bodyPr/>
        <a:lstStyle/>
        <a:p>
          <a:endParaRPr lang="fr-FR"/>
        </a:p>
      </dgm:t>
    </dgm:pt>
    <dgm:pt modelId="{3626FF62-A535-4A4B-9F1A-46D5C767D7B2}" type="pres">
      <dgm:prSet presAssocID="{99364037-2FDC-420D-A6CE-FF7E1954D1EC}" presName="conn2-1" presStyleLbl="parChTrans1D3" presStyleIdx="2" presStyleCnt="5"/>
      <dgm:spPr/>
      <dgm:t>
        <a:bodyPr/>
        <a:lstStyle/>
        <a:p>
          <a:endParaRPr lang="fr-FR"/>
        </a:p>
      </dgm:t>
    </dgm:pt>
    <dgm:pt modelId="{845CBC6C-9D6C-4D98-9FF2-EAAE07A734EC}" type="pres">
      <dgm:prSet presAssocID="{99364037-2FDC-420D-A6CE-FF7E1954D1EC}" presName="connTx" presStyleLbl="parChTrans1D3" presStyleIdx="2" presStyleCnt="5"/>
      <dgm:spPr/>
      <dgm:t>
        <a:bodyPr/>
        <a:lstStyle/>
        <a:p>
          <a:endParaRPr lang="fr-FR"/>
        </a:p>
      </dgm:t>
    </dgm:pt>
    <dgm:pt modelId="{B947423A-FDF0-4923-9CA7-C37786658373}" type="pres">
      <dgm:prSet presAssocID="{362962E9-52E3-4BDB-96B3-5039159BE3C8}" presName="root2" presStyleCnt="0"/>
      <dgm:spPr/>
    </dgm:pt>
    <dgm:pt modelId="{5AE6C775-C949-4296-86E2-68B04769850E}" type="pres">
      <dgm:prSet presAssocID="{362962E9-52E3-4BDB-96B3-5039159BE3C8}" presName="LevelTwoTextNode" presStyleLbl="node3" presStyleIdx="2" presStyleCnt="5" custScaleX="347354" custScaleY="161051" custLinFactNeighborX="26" custLinFactNeighborY="1546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618EE64-8166-4EE4-92A4-BF128486D0FE}" type="pres">
      <dgm:prSet presAssocID="{362962E9-52E3-4BDB-96B3-5039159BE3C8}" presName="level3hierChild" presStyleCnt="0"/>
      <dgm:spPr/>
    </dgm:pt>
    <dgm:pt modelId="{9E8AB14D-2445-4964-B285-40D3172AC8E2}" type="pres">
      <dgm:prSet presAssocID="{1CD0AEAB-5834-4EDB-8A63-59EC078333A1}" presName="conn2-1" presStyleLbl="parChTrans1D3" presStyleIdx="3" presStyleCnt="5"/>
      <dgm:spPr/>
      <dgm:t>
        <a:bodyPr/>
        <a:lstStyle/>
        <a:p>
          <a:endParaRPr lang="fr-FR"/>
        </a:p>
      </dgm:t>
    </dgm:pt>
    <dgm:pt modelId="{5CBF7217-B03B-4177-9153-9506634E3984}" type="pres">
      <dgm:prSet presAssocID="{1CD0AEAB-5834-4EDB-8A63-59EC078333A1}" presName="connTx" presStyleLbl="parChTrans1D3" presStyleIdx="3" presStyleCnt="5"/>
      <dgm:spPr/>
      <dgm:t>
        <a:bodyPr/>
        <a:lstStyle/>
        <a:p>
          <a:endParaRPr lang="fr-FR"/>
        </a:p>
      </dgm:t>
    </dgm:pt>
    <dgm:pt modelId="{4AB4C718-2BAA-4976-88C0-15D7461E2C4F}" type="pres">
      <dgm:prSet presAssocID="{47517982-0B38-4C8C-B5C8-6337C355100D}" presName="root2" presStyleCnt="0"/>
      <dgm:spPr/>
    </dgm:pt>
    <dgm:pt modelId="{459538FC-46EA-4FCF-A1F2-B24A2B525B17}" type="pres">
      <dgm:prSet presAssocID="{47517982-0B38-4C8C-B5C8-6337C355100D}" presName="LevelTwoTextNode" presStyleLbl="node3" presStyleIdx="3" presStyleCnt="5" custScaleX="298767" custScaleY="161051" custLinFactNeighborX="26" custLinFactNeighborY="666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F41BAE3-3AED-4A0B-A881-39734995A74C}" type="pres">
      <dgm:prSet presAssocID="{47517982-0B38-4C8C-B5C8-6337C355100D}" presName="level3hierChild" presStyleCnt="0"/>
      <dgm:spPr/>
    </dgm:pt>
    <dgm:pt modelId="{B00AB4AD-B8A3-410F-B31B-070F3ECFBF0B}" type="pres">
      <dgm:prSet presAssocID="{69672A1E-F292-425A-878E-932CBE671D84}" presName="conn2-1" presStyleLbl="parChTrans1D3" presStyleIdx="4" presStyleCnt="5"/>
      <dgm:spPr/>
      <dgm:t>
        <a:bodyPr/>
        <a:lstStyle/>
        <a:p>
          <a:endParaRPr lang="fr-FR"/>
        </a:p>
      </dgm:t>
    </dgm:pt>
    <dgm:pt modelId="{B756C851-5CBA-445A-9E7D-5536B381EDD8}" type="pres">
      <dgm:prSet presAssocID="{69672A1E-F292-425A-878E-932CBE671D84}" presName="connTx" presStyleLbl="parChTrans1D3" presStyleIdx="4" presStyleCnt="5"/>
      <dgm:spPr/>
      <dgm:t>
        <a:bodyPr/>
        <a:lstStyle/>
        <a:p>
          <a:endParaRPr lang="fr-FR"/>
        </a:p>
      </dgm:t>
    </dgm:pt>
    <dgm:pt modelId="{92BB3172-B8F8-411F-A32D-2D1DA846B583}" type="pres">
      <dgm:prSet presAssocID="{4FBEA159-6297-417A-81C9-41764ECF7C87}" presName="root2" presStyleCnt="0"/>
      <dgm:spPr/>
    </dgm:pt>
    <dgm:pt modelId="{71BD0FA9-6CA6-4156-B89E-47177590CC66}" type="pres">
      <dgm:prSet presAssocID="{4FBEA159-6297-417A-81C9-41764ECF7C87}" presName="LevelTwoTextNode" presStyleLbl="node3" presStyleIdx="4" presStyleCnt="5" custScaleX="277082" custScaleY="121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68E21D7-25CA-49BD-8F3D-DD694F49609D}" type="pres">
      <dgm:prSet presAssocID="{4FBEA159-6297-417A-81C9-41764ECF7C87}" presName="level3hierChild" presStyleCnt="0"/>
      <dgm:spPr/>
    </dgm:pt>
    <dgm:pt modelId="{1C0961BC-6ED3-43FC-9AE1-BF195EBC0DD7}" type="pres">
      <dgm:prSet presAssocID="{09263A80-29BD-4E05-834F-B4ECC0F3956D}" presName="root1" presStyleCnt="0"/>
      <dgm:spPr/>
      <dgm:t>
        <a:bodyPr/>
        <a:lstStyle/>
        <a:p>
          <a:endParaRPr lang="fr-FR"/>
        </a:p>
      </dgm:t>
    </dgm:pt>
    <dgm:pt modelId="{421B4217-5D9B-4C3C-8F7C-65E3CE614987}" type="pres">
      <dgm:prSet presAssocID="{09263A80-29BD-4E05-834F-B4ECC0F3956D}" presName="LevelOneTextNode" presStyleLbl="node0" presStyleIdx="2" presStyleCnt="3" custScaleX="152485" custScaleY="121000" custLinFactY="-200000" custLinFactNeighborX="-54545" custLinFactNeighborY="-21146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887351-B04C-4656-B718-346520B308D3}" type="pres">
      <dgm:prSet presAssocID="{09263A80-29BD-4E05-834F-B4ECC0F3956D}" presName="level2hierChild" presStyleCnt="0"/>
      <dgm:spPr/>
      <dgm:t>
        <a:bodyPr/>
        <a:lstStyle/>
        <a:p>
          <a:endParaRPr lang="fr-FR"/>
        </a:p>
      </dgm:t>
    </dgm:pt>
    <dgm:pt modelId="{54C11795-E544-4595-98D9-7D629E8677D2}" type="pres">
      <dgm:prSet presAssocID="{A9226C4E-B71F-4FE7-91A7-62DCF8F2226F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992C21CD-8E32-437C-89B2-8409F0EB741F}" type="pres">
      <dgm:prSet presAssocID="{A9226C4E-B71F-4FE7-91A7-62DCF8F2226F}" presName="connTx" presStyleLbl="parChTrans1D2" presStyleIdx="3" presStyleCnt="4"/>
      <dgm:spPr/>
      <dgm:t>
        <a:bodyPr/>
        <a:lstStyle/>
        <a:p>
          <a:endParaRPr lang="fr-FR"/>
        </a:p>
      </dgm:t>
    </dgm:pt>
    <dgm:pt modelId="{AD36546B-F80D-4219-B816-11D7546F5A2F}" type="pres">
      <dgm:prSet presAssocID="{F0FC823D-8C07-4615-87F6-1BC0A4D842E9}" presName="root2" presStyleCnt="0"/>
      <dgm:spPr/>
      <dgm:t>
        <a:bodyPr/>
        <a:lstStyle/>
        <a:p>
          <a:endParaRPr lang="fr-FR"/>
        </a:p>
      </dgm:t>
    </dgm:pt>
    <dgm:pt modelId="{88568BBB-04D5-44D2-93DD-3CA66FB120F8}" type="pres">
      <dgm:prSet presAssocID="{F0FC823D-8C07-4615-87F6-1BC0A4D842E9}" presName="LevelTwoTextNode" presStyleLbl="node2" presStyleIdx="3" presStyleCnt="4" custScaleX="194097" custScaleY="179420" custLinFactY="-147719" custLinFactNeighborX="-5257" custLinFactNeighborY="-2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7A9F076-8696-4D6E-B9F8-DFC38C57E905}" type="pres">
      <dgm:prSet presAssocID="{F0FC823D-8C07-4615-87F6-1BC0A4D842E9}" presName="level3hierChild" presStyleCnt="0"/>
      <dgm:spPr/>
      <dgm:t>
        <a:bodyPr/>
        <a:lstStyle/>
        <a:p>
          <a:endParaRPr lang="fr-FR"/>
        </a:p>
      </dgm:t>
    </dgm:pt>
  </dgm:ptLst>
  <dgm:cxnLst>
    <dgm:cxn modelId="{82C8B3D7-F2AE-4119-AD90-413F28E95CB8}" srcId="{61B5E8E7-030D-47D9-93C0-2855B5322F93}" destId="{D4FBA359-D72D-4B62-8D08-D2A9227D5999}" srcOrd="1" destOrd="0" parTransId="{D3D18187-B88B-49C2-A866-5DCBEB1E600B}" sibTransId="{BD70A821-2FDE-47F3-85CB-160CA564D4F8}"/>
    <dgm:cxn modelId="{3DC85231-D8E0-4CAA-A2FB-59BA6644377B}" type="presOf" srcId="{362962E9-52E3-4BDB-96B3-5039159BE3C8}" destId="{5AE6C775-C949-4296-86E2-68B04769850E}" srcOrd="0" destOrd="0" presId="urn:microsoft.com/office/officeart/2005/8/layout/hierarchy2"/>
    <dgm:cxn modelId="{6065EBDE-9D45-4023-926F-DFB36A2DDAD5}" type="presOf" srcId="{99364037-2FDC-420D-A6CE-FF7E1954D1EC}" destId="{3626FF62-A535-4A4B-9F1A-46D5C767D7B2}" srcOrd="0" destOrd="0" presId="urn:microsoft.com/office/officeart/2005/8/layout/hierarchy2"/>
    <dgm:cxn modelId="{AE4859D5-8760-49DD-A00C-BF61BFDA5FBB}" srcId="{65D23DF3-38F4-4F34-B124-0214FB779663}" destId="{4FBEA159-6297-417A-81C9-41764ECF7C87}" srcOrd="2" destOrd="0" parTransId="{69672A1E-F292-425A-878E-932CBE671D84}" sibTransId="{F1E6B508-EA68-4C8E-9AB6-F705D4C71F48}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6F6C149F-F8A8-483A-A6A7-504D0D451BA5}" type="presOf" srcId="{FF344677-036F-4010-9ACC-1FD1226895C0}" destId="{439C2520-20CB-4B78-A094-B73E82B9C8E0}" srcOrd="0" destOrd="0" presId="urn:microsoft.com/office/officeart/2005/8/layout/hierarchy2"/>
    <dgm:cxn modelId="{943B6BE5-1FB5-4E88-A2E1-882EE7934A35}" srcId="{EA429E78-3081-40FF-BE6C-6BDF4A45BBB0}" destId="{09263A80-29BD-4E05-834F-B4ECC0F3956D}" srcOrd="2" destOrd="0" parTransId="{65411850-F341-44F6-8DB1-1E4CE83537C4}" sibTransId="{DE5CA5FA-93AB-4327-AD2D-967C4A803860}"/>
    <dgm:cxn modelId="{6093658B-5543-46B1-8B44-CD45B7A7CB0B}" type="presOf" srcId="{A7FE0FFB-F9BD-4876-BD3D-662F78FAAF16}" destId="{F66A2E40-5D4F-4FF8-A86C-AAF0099ED7BC}" srcOrd="0" destOrd="0" presId="urn:microsoft.com/office/officeart/2005/8/layout/hierarchy2"/>
    <dgm:cxn modelId="{85732A63-FE98-447D-9874-30AF99AE7DB4}" type="presOf" srcId="{69672A1E-F292-425A-878E-932CBE671D84}" destId="{B00AB4AD-B8A3-410F-B31B-070F3ECFBF0B}" srcOrd="0" destOrd="0" presId="urn:microsoft.com/office/officeart/2005/8/layout/hierarchy2"/>
    <dgm:cxn modelId="{09C7017F-7C71-4355-B89B-625340161A78}" type="presOf" srcId="{1CD0AEAB-5834-4EDB-8A63-59EC078333A1}" destId="{9E8AB14D-2445-4964-B285-40D3172AC8E2}" srcOrd="0" destOrd="0" presId="urn:microsoft.com/office/officeart/2005/8/layout/hierarchy2"/>
    <dgm:cxn modelId="{BA16A9A8-8750-4AAE-8ED6-24298F376F2A}" type="presOf" srcId="{D4FBA359-D72D-4B62-8D08-D2A9227D5999}" destId="{64B3D2D5-3DBB-4077-99BB-8904F63E379C}" srcOrd="0" destOrd="0" presId="urn:microsoft.com/office/officeart/2005/8/layout/hierarchy2"/>
    <dgm:cxn modelId="{7F18420D-1FBA-44D4-B09C-695AE1678C41}" type="presOf" srcId="{7D6B2102-A752-4E9C-B88A-08E353F94C89}" destId="{FECD3CAD-F8E3-437C-9B47-E958716AB633}" srcOrd="0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F4AF94F7-FCEB-46DF-B8DD-17856954A4EB}" type="presOf" srcId="{61B5E8E7-030D-47D9-93C0-2855B5322F93}" destId="{70B3C34C-6E47-4D49-A0F5-B257C8D5F069}" srcOrd="0" destOrd="0" presId="urn:microsoft.com/office/officeart/2005/8/layout/hierarchy2"/>
    <dgm:cxn modelId="{3C9BCBB6-088F-4B9A-B38A-C85D7C9E4311}" type="presOf" srcId="{F3C78445-7A21-45C1-BCD7-E2386F7C41F2}" destId="{8BFD6A45-E9A1-4563-956E-95F58E31D28E}" srcOrd="0" destOrd="0" presId="urn:microsoft.com/office/officeart/2005/8/layout/hierarchy2"/>
    <dgm:cxn modelId="{7AF99810-B58F-4B4D-AFCD-EA59F86752D6}" type="presOf" srcId="{1CD0AEAB-5834-4EDB-8A63-59EC078333A1}" destId="{5CBF7217-B03B-4177-9153-9506634E3984}" srcOrd="1" destOrd="0" presId="urn:microsoft.com/office/officeart/2005/8/layout/hierarchy2"/>
    <dgm:cxn modelId="{08B09E78-E3B5-413D-B162-2814BC0880A7}" type="presOf" srcId="{65D23DF3-38F4-4F34-B124-0214FB779663}" destId="{6D338620-768D-41D7-B8E9-4FD7B91926A6}" srcOrd="0" destOrd="0" presId="urn:microsoft.com/office/officeart/2005/8/layout/hierarchy2"/>
    <dgm:cxn modelId="{42037C44-D117-492E-886A-17E330AD12DC}" srcId="{09263A80-29BD-4E05-834F-B4ECC0F3956D}" destId="{F0FC823D-8C07-4615-87F6-1BC0A4D842E9}" srcOrd="0" destOrd="0" parTransId="{A9226C4E-B71F-4FE7-91A7-62DCF8F2226F}" sibTransId="{CCB2070C-0703-498A-A23C-2247483B8422}"/>
    <dgm:cxn modelId="{6D8E282B-CBBF-4863-86C7-219A32126B1A}" type="presOf" srcId="{A9226C4E-B71F-4FE7-91A7-62DCF8F2226F}" destId="{992C21CD-8E32-437C-89B2-8409F0EB741F}" srcOrd="1" destOrd="0" presId="urn:microsoft.com/office/officeart/2005/8/layout/hierarchy2"/>
    <dgm:cxn modelId="{B58141B4-E1F7-431D-BA9C-BF6BD9A076C2}" type="presOf" srcId="{032116C8-F367-4B5B-A200-3C43A20412A7}" destId="{DA617F8A-8CD5-475A-A9D4-9ABAA4893463}" srcOrd="0" destOrd="0" presId="urn:microsoft.com/office/officeart/2005/8/layout/hierarchy2"/>
    <dgm:cxn modelId="{B3E43AEC-AAD5-4846-9B25-F69D37DA17C6}" type="presOf" srcId="{A7FE0FFB-F9BD-4876-BD3D-662F78FAAF16}" destId="{DF82F15A-3FF8-4A0F-BFEB-950A3B0EF687}" srcOrd="1" destOrd="0" presId="urn:microsoft.com/office/officeart/2005/8/layout/hierarchy2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F0FCCFF5-4E20-48ED-A448-86910E346DE9}" type="presOf" srcId="{69672A1E-F292-425A-878E-932CBE671D84}" destId="{B756C851-5CBA-445A-9E7D-5536B381EDD8}" srcOrd="1" destOrd="0" presId="urn:microsoft.com/office/officeart/2005/8/layout/hierarchy2"/>
    <dgm:cxn modelId="{A70AEF00-5DE6-4F21-8685-9D355969F396}" type="presOf" srcId="{09263A80-29BD-4E05-834F-B4ECC0F3956D}" destId="{421B4217-5D9B-4C3C-8F7C-65E3CE614987}" srcOrd="0" destOrd="0" presId="urn:microsoft.com/office/officeart/2005/8/layout/hierarchy2"/>
    <dgm:cxn modelId="{645F6D7C-2A44-409E-AB2C-BAC27AB0F6E1}" type="presOf" srcId="{FF344677-036F-4010-9ACC-1FD1226895C0}" destId="{D682B341-7A3E-47B6-B7C0-DACE4A12D16C}" srcOrd="1" destOrd="0" presId="urn:microsoft.com/office/officeart/2005/8/layout/hierarchy2"/>
    <dgm:cxn modelId="{ADFAF13F-873A-414D-AD7C-3CE4634F8AF3}" type="presOf" srcId="{99364037-2FDC-420D-A6CE-FF7E1954D1EC}" destId="{845CBC6C-9D6C-4D98-9FF2-EAAE07A734EC}" srcOrd="1" destOrd="0" presId="urn:microsoft.com/office/officeart/2005/8/layout/hierarchy2"/>
    <dgm:cxn modelId="{EE27ACBF-F219-4CC1-B015-452956C0A8A8}" srcId="{F3C78445-7A21-45C1-BCD7-E2386F7C41F2}" destId="{65D23DF3-38F4-4F34-B124-0214FB779663}" srcOrd="0" destOrd="0" parTransId="{A7FE0FFB-F9BD-4876-BD3D-662F78FAAF16}" sibTransId="{5C9BCB63-6985-4A81-B3F4-79F3092A00A1}"/>
    <dgm:cxn modelId="{8353DED3-FC93-4B36-A27C-50A838BF04F2}" type="presOf" srcId="{7D6B2102-A752-4E9C-B88A-08E353F94C89}" destId="{9606019E-2ECB-470C-8809-ACDFE75B3C8C}" srcOrd="1" destOrd="0" presId="urn:microsoft.com/office/officeart/2005/8/layout/hierarchy2"/>
    <dgm:cxn modelId="{8FE4C485-A0DF-477D-BBA5-7D6AFE262164}" type="presOf" srcId="{B3D3E6D5-E490-4CA8-A8E6-CC9268CF3044}" destId="{75AAC46A-4388-4D97-AAA8-91760A4FACDE}" srcOrd="0" destOrd="0" presId="urn:microsoft.com/office/officeart/2005/8/layout/hierarchy2"/>
    <dgm:cxn modelId="{5697FFB6-FDBD-4044-BE93-036811EB3578}" srcId="{65D23DF3-38F4-4F34-B124-0214FB779663}" destId="{362962E9-52E3-4BDB-96B3-5039159BE3C8}" srcOrd="0" destOrd="0" parTransId="{99364037-2FDC-420D-A6CE-FF7E1954D1EC}" sibTransId="{F44424CA-3E44-4922-9512-F98722EC8ECB}"/>
    <dgm:cxn modelId="{88274B4B-563C-4D59-8523-E98DC80BA00E}" type="presOf" srcId="{D3D18187-B88B-49C2-A866-5DCBEB1E600B}" destId="{99E1E85F-D8CD-43D4-B172-1F0488DC3AD4}" srcOrd="0" destOrd="0" presId="urn:microsoft.com/office/officeart/2005/8/layout/hierarchy2"/>
    <dgm:cxn modelId="{86AA0F7F-7420-48DD-93EE-2A1D1C78AB0C}" type="presOf" srcId="{D79BB635-5D2E-4A02-99AA-0890E934BB98}" destId="{70865B9C-B921-47AD-8C61-0620653CC5E5}" srcOrd="0" destOrd="0" presId="urn:microsoft.com/office/officeart/2005/8/layout/hierarchy2"/>
    <dgm:cxn modelId="{35237998-54F6-43CE-9F36-E4A4476FD123}" type="presOf" srcId="{E6844588-DEC4-400A-AA4C-F9FD1D6F8414}" destId="{54ECD59D-A252-4167-A90C-578D26EBBA88}" srcOrd="0" destOrd="0" presId="urn:microsoft.com/office/officeart/2005/8/layout/hierarchy2"/>
    <dgm:cxn modelId="{6A4B4B72-9204-40C2-A0D0-8D3B12EA7883}" type="presOf" srcId="{4FBEA159-6297-417A-81C9-41764ECF7C87}" destId="{71BD0FA9-6CA6-4156-B89E-47177590CC66}" srcOrd="0" destOrd="0" presId="urn:microsoft.com/office/officeart/2005/8/layout/hierarchy2"/>
    <dgm:cxn modelId="{129B0C3F-63BA-460E-973C-9F392FA38546}" type="presOf" srcId="{F0FC823D-8C07-4615-87F6-1BC0A4D842E9}" destId="{88568BBB-04D5-44D2-93DD-3CA66FB120F8}" srcOrd="0" destOrd="0" presId="urn:microsoft.com/office/officeart/2005/8/layout/hierarchy2"/>
    <dgm:cxn modelId="{09AB7041-4C58-4C5C-BEFC-994C27977DBD}" type="presOf" srcId="{A9226C4E-B71F-4FE7-91A7-62DCF8F2226F}" destId="{54C11795-E544-4595-98D9-7D629E8677D2}" srcOrd="0" destOrd="0" presId="urn:microsoft.com/office/officeart/2005/8/layout/hierarchy2"/>
    <dgm:cxn modelId="{8D7814F8-0533-4C99-BFF5-894E07A669ED}" type="presOf" srcId="{B3D3E6D5-E490-4CA8-A8E6-CC9268CF3044}" destId="{2B08DD95-F632-4742-9110-0118DFACA3D6}" srcOrd="1" destOrd="0" presId="urn:microsoft.com/office/officeart/2005/8/layout/hierarchy2"/>
    <dgm:cxn modelId="{4011CF26-6AAC-42D7-8811-FD9DC3FB8ABA}" type="presOf" srcId="{D3D18187-B88B-49C2-A866-5DCBEB1E600B}" destId="{F05D044C-FA4C-41C5-94B3-9761A1607805}" srcOrd="1" destOrd="0" presId="urn:microsoft.com/office/officeart/2005/8/layout/hierarchy2"/>
    <dgm:cxn modelId="{44DF9346-D969-4385-91CA-454EE5B81254}" srcId="{65D23DF3-38F4-4F34-B124-0214FB779663}" destId="{47517982-0B38-4C8C-B5C8-6337C355100D}" srcOrd="1" destOrd="0" parTransId="{1CD0AEAB-5834-4EDB-8A63-59EC078333A1}" sibTransId="{1667555B-A708-4B36-95B4-43DFA0E5FB22}"/>
    <dgm:cxn modelId="{BCD8C7D0-D1E3-4FE7-A4DC-8E1AD160F4F9}" type="presOf" srcId="{EA429E78-3081-40FF-BE6C-6BDF4A45BBB0}" destId="{776C65E3-147A-4AE7-91D0-6CE72E070E05}" srcOrd="0" destOrd="0" presId="urn:microsoft.com/office/officeart/2005/8/layout/hierarchy2"/>
    <dgm:cxn modelId="{71188B79-B3E1-42BF-B339-B15810AF3221}" type="presOf" srcId="{47517982-0B38-4C8C-B5C8-6337C355100D}" destId="{459538FC-46EA-4FCF-A1F2-B24A2B525B17}" srcOrd="0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773E8BDE-E121-4E71-9235-B3F709192EBB}" type="presParOf" srcId="{776C65E3-147A-4AE7-91D0-6CE72E070E05}" destId="{C1A496AF-2A05-4AB0-A281-A9709FDCB166}" srcOrd="0" destOrd="0" presId="urn:microsoft.com/office/officeart/2005/8/layout/hierarchy2"/>
    <dgm:cxn modelId="{79A3CEC5-69E8-49E0-A053-39B5C9D5FB04}" type="presParOf" srcId="{C1A496AF-2A05-4AB0-A281-A9709FDCB166}" destId="{70B3C34C-6E47-4D49-A0F5-B257C8D5F069}" srcOrd="0" destOrd="0" presId="urn:microsoft.com/office/officeart/2005/8/layout/hierarchy2"/>
    <dgm:cxn modelId="{D8D39873-ABC9-436F-8707-D3287C47ED8A}" type="presParOf" srcId="{C1A496AF-2A05-4AB0-A281-A9709FDCB166}" destId="{1A5DBAE9-11B6-4C81-A0D4-50A571E70CCB}" srcOrd="1" destOrd="0" presId="urn:microsoft.com/office/officeart/2005/8/layout/hierarchy2"/>
    <dgm:cxn modelId="{66CE7F47-7DC4-4874-AB83-B1E991601553}" type="presParOf" srcId="{1A5DBAE9-11B6-4C81-A0D4-50A571E70CCB}" destId="{75AAC46A-4388-4D97-AAA8-91760A4FACDE}" srcOrd="0" destOrd="0" presId="urn:microsoft.com/office/officeart/2005/8/layout/hierarchy2"/>
    <dgm:cxn modelId="{A8D8A2F5-6BBD-455C-A9F8-D2AEDD98829B}" type="presParOf" srcId="{75AAC46A-4388-4D97-AAA8-91760A4FACDE}" destId="{2B08DD95-F632-4742-9110-0118DFACA3D6}" srcOrd="0" destOrd="0" presId="urn:microsoft.com/office/officeart/2005/8/layout/hierarchy2"/>
    <dgm:cxn modelId="{987734CB-DCFA-4EDD-A9EA-3AD05A5207CF}" type="presParOf" srcId="{1A5DBAE9-11B6-4C81-A0D4-50A571E70CCB}" destId="{4FE0DF65-0E25-47DF-92D4-833C77133E83}" srcOrd="1" destOrd="0" presId="urn:microsoft.com/office/officeart/2005/8/layout/hierarchy2"/>
    <dgm:cxn modelId="{A8F9FF68-D7CA-4606-B2A5-816E577A4DCB}" type="presParOf" srcId="{4FE0DF65-0E25-47DF-92D4-833C77133E83}" destId="{DA617F8A-8CD5-475A-A9D4-9ABAA4893463}" srcOrd="0" destOrd="0" presId="urn:microsoft.com/office/officeart/2005/8/layout/hierarchy2"/>
    <dgm:cxn modelId="{9DA2C18A-CC7F-4018-8068-9F01ECAD36DF}" type="presParOf" srcId="{4FE0DF65-0E25-47DF-92D4-833C77133E83}" destId="{78BF6288-7B77-48B9-9417-00AFD6145BAD}" srcOrd="1" destOrd="0" presId="urn:microsoft.com/office/officeart/2005/8/layout/hierarchy2"/>
    <dgm:cxn modelId="{CD4247A0-0812-4A3C-9792-F9C6177DA7EC}" type="presParOf" srcId="{78BF6288-7B77-48B9-9417-00AFD6145BAD}" destId="{FECD3CAD-F8E3-437C-9B47-E958716AB633}" srcOrd="0" destOrd="0" presId="urn:microsoft.com/office/officeart/2005/8/layout/hierarchy2"/>
    <dgm:cxn modelId="{08270375-EE68-4720-BCB4-7F8FA7C4F1A8}" type="presParOf" srcId="{FECD3CAD-F8E3-437C-9B47-E958716AB633}" destId="{9606019E-2ECB-470C-8809-ACDFE75B3C8C}" srcOrd="0" destOrd="0" presId="urn:microsoft.com/office/officeart/2005/8/layout/hierarchy2"/>
    <dgm:cxn modelId="{AF69C989-E1EF-49AB-8D23-8C08B1D1896F}" type="presParOf" srcId="{78BF6288-7B77-48B9-9417-00AFD6145BAD}" destId="{B85806D6-1545-4A7B-93CD-A847B9B17F00}" srcOrd="1" destOrd="0" presId="urn:microsoft.com/office/officeart/2005/8/layout/hierarchy2"/>
    <dgm:cxn modelId="{4A8D3CDE-6DA3-49FA-8871-C9625E2304FF}" type="presParOf" srcId="{B85806D6-1545-4A7B-93CD-A847B9B17F00}" destId="{54ECD59D-A252-4167-A90C-578D26EBBA88}" srcOrd="0" destOrd="0" presId="urn:microsoft.com/office/officeart/2005/8/layout/hierarchy2"/>
    <dgm:cxn modelId="{D1E06353-B1E0-4BB4-8505-BB0E974CADEB}" type="presParOf" srcId="{B85806D6-1545-4A7B-93CD-A847B9B17F00}" destId="{C28815DE-5A3A-437D-8D58-6FCEA6CCB5CE}" srcOrd="1" destOrd="0" presId="urn:microsoft.com/office/officeart/2005/8/layout/hierarchy2"/>
    <dgm:cxn modelId="{583FE3B2-8B08-45B9-BD9D-9DF998A8AB79}" type="presParOf" srcId="{78BF6288-7B77-48B9-9417-00AFD6145BAD}" destId="{439C2520-20CB-4B78-A094-B73E82B9C8E0}" srcOrd="2" destOrd="0" presId="urn:microsoft.com/office/officeart/2005/8/layout/hierarchy2"/>
    <dgm:cxn modelId="{60919C90-9ED7-4F57-BB8A-35E6DC22471A}" type="presParOf" srcId="{439C2520-20CB-4B78-A094-B73E82B9C8E0}" destId="{D682B341-7A3E-47B6-B7C0-DACE4A12D16C}" srcOrd="0" destOrd="0" presId="urn:microsoft.com/office/officeart/2005/8/layout/hierarchy2"/>
    <dgm:cxn modelId="{949D1FB5-70DF-4B25-BAF4-37ED7C680E2D}" type="presParOf" srcId="{78BF6288-7B77-48B9-9417-00AFD6145BAD}" destId="{7DFCAFDD-DC8C-4D46-B77F-6EE20D166FE0}" srcOrd="3" destOrd="0" presId="urn:microsoft.com/office/officeart/2005/8/layout/hierarchy2"/>
    <dgm:cxn modelId="{5C3ECB58-3843-4144-A196-4ADFD65B2BE9}" type="presParOf" srcId="{7DFCAFDD-DC8C-4D46-B77F-6EE20D166FE0}" destId="{70865B9C-B921-47AD-8C61-0620653CC5E5}" srcOrd="0" destOrd="0" presId="urn:microsoft.com/office/officeart/2005/8/layout/hierarchy2"/>
    <dgm:cxn modelId="{261B9832-862D-41F6-A197-60BEFA1CDB5F}" type="presParOf" srcId="{7DFCAFDD-DC8C-4D46-B77F-6EE20D166FE0}" destId="{E4DCB058-9ED0-4DEC-A2D7-A9DE066E5CCE}" srcOrd="1" destOrd="0" presId="urn:microsoft.com/office/officeart/2005/8/layout/hierarchy2"/>
    <dgm:cxn modelId="{8290A9B6-F2F2-4F90-AA9B-D02BB0DAE886}" type="presParOf" srcId="{1A5DBAE9-11B6-4C81-A0D4-50A571E70CCB}" destId="{99E1E85F-D8CD-43D4-B172-1F0488DC3AD4}" srcOrd="2" destOrd="0" presId="urn:microsoft.com/office/officeart/2005/8/layout/hierarchy2"/>
    <dgm:cxn modelId="{2235E38B-9221-4A82-8D9D-2A5796425144}" type="presParOf" srcId="{99E1E85F-D8CD-43D4-B172-1F0488DC3AD4}" destId="{F05D044C-FA4C-41C5-94B3-9761A1607805}" srcOrd="0" destOrd="0" presId="urn:microsoft.com/office/officeart/2005/8/layout/hierarchy2"/>
    <dgm:cxn modelId="{F8AD83CE-AB2F-45F9-AB8E-CF1E73A1596B}" type="presParOf" srcId="{1A5DBAE9-11B6-4C81-A0D4-50A571E70CCB}" destId="{956D71FE-B807-4363-9BED-E10B97D951BD}" srcOrd="3" destOrd="0" presId="urn:microsoft.com/office/officeart/2005/8/layout/hierarchy2"/>
    <dgm:cxn modelId="{CAEF5A14-0487-45F3-99BB-0812678125D1}" type="presParOf" srcId="{956D71FE-B807-4363-9BED-E10B97D951BD}" destId="{64B3D2D5-3DBB-4077-99BB-8904F63E379C}" srcOrd="0" destOrd="0" presId="urn:microsoft.com/office/officeart/2005/8/layout/hierarchy2"/>
    <dgm:cxn modelId="{D1F5EEAA-C2F9-4CE6-BF56-B9FBA40E3CAE}" type="presParOf" srcId="{956D71FE-B807-4363-9BED-E10B97D951BD}" destId="{C8403FF4-FA22-4C6A-9784-F16848C90D1F}" srcOrd="1" destOrd="0" presId="urn:microsoft.com/office/officeart/2005/8/layout/hierarchy2"/>
    <dgm:cxn modelId="{0B9041B1-E947-4CB6-9D97-FFE8C4110679}" type="presParOf" srcId="{776C65E3-147A-4AE7-91D0-6CE72E070E05}" destId="{ED8E6068-3BD2-4E93-B7D2-2368EEC75FA3}" srcOrd="1" destOrd="0" presId="urn:microsoft.com/office/officeart/2005/8/layout/hierarchy2"/>
    <dgm:cxn modelId="{1DF148D7-EC5C-4E68-A352-770F3BFD3488}" type="presParOf" srcId="{ED8E6068-3BD2-4E93-B7D2-2368EEC75FA3}" destId="{8BFD6A45-E9A1-4563-956E-95F58E31D28E}" srcOrd="0" destOrd="0" presId="urn:microsoft.com/office/officeart/2005/8/layout/hierarchy2"/>
    <dgm:cxn modelId="{7C8FCF1C-311D-4F8E-B154-14D148C87726}" type="presParOf" srcId="{ED8E6068-3BD2-4E93-B7D2-2368EEC75FA3}" destId="{91162104-2925-4747-A76D-C608E68748A2}" srcOrd="1" destOrd="0" presId="urn:microsoft.com/office/officeart/2005/8/layout/hierarchy2"/>
    <dgm:cxn modelId="{A6DFE605-5F6F-49B0-8B40-783245C75D91}" type="presParOf" srcId="{91162104-2925-4747-A76D-C608E68748A2}" destId="{F66A2E40-5D4F-4FF8-A86C-AAF0099ED7BC}" srcOrd="0" destOrd="0" presId="urn:microsoft.com/office/officeart/2005/8/layout/hierarchy2"/>
    <dgm:cxn modelId="{0CB1AE1B-EDC0-463F-9FD1-6CA9E21B62F7}" type="presParOf" srcId="{F66A2E40-5D4F-4FF8-A86C-AAF0099ED7BC}" destId="{DF82F15A-3FF8-4A0F-BFEB-950A3B0EF687}" srcOrd="0" destOrd="0" presId="urn:microsoft.com/office/officeart/2005/8/layout/hierarchy2"/>
    <dgm:cxn modelId="{DF291579-CB3E-426A-9436-032A00439116}" type="presParOf" srcId="{91162104-2925-4747-A76D-C608E68748A2}" destId="{BEC613DF-E961-413B-B7E6-DE589837FE8F}" srcOrd="1" destOrd="0" presId="urn:microsoft.com/office/officeart/2005/8/layout/hierarchy2"/>
    <dgm:cxn modelId="{CF1D2E66-36E8-457E-B9FD-CBB30671B706}" type="presParOf" srcId="{BEC613DF-E961-413B-B7E6-DE589837FE8F}" destId="{6D338620-768D-41D7-B8E9-4FD7B91926A6}" srcOrd="0" destOrd="0" presId="urn:microsoft.com/office/officeart/2005/8/layout/hierarchy2"/>
    <dgm:cxn modelId="{DF300535-2857-4AFE-84AC-E0322FD27AC7}" type="presParOf" srcId="{BEC613DF-E961-413B-B7E6-DE589837FE8F}" destId="{F290FF88-B9FD-4D1F-9D81-A86CC5EDD764}" srcOrd="1" destOrd="0" presId="urn:microsoft.com/office/officeart/2005/8/layout/hierarchy2"/>
    <dgm:cxn modelId="{17C65044-249A-4819-9D7C-0C5DE585B484}" type="presParOf" srcId="{F290FF88-B9FD-4D1F-9D81-A86CC5EDD764}" destId="{3626FF62-A535-4A4B-9F1A-46D5C767D7B2}" srcOrd="0" destOrd="0" presId="urn:microsoft.com/office/officeart/2005/8/layout/hierarchy2"/>
    <dgm:cxn modelId="{4292DA59-3115-439E-A9E1-06DDD36994F7}" type="presParOf" srcId="{3626FF62-A535-4A4B-9F1A-46D5C767D7B2}" destId="{845CBC6C-9D6C-4D98-9FF2-EAAE07A734EC}" srcOrd="0" destOrd="0" presId="urn:microsoft.com/office/officeart/2005/8/layout/hierarchy2"/>
    <dgm:cxn modelId="{3E2AF43B-D499-4C74-A61F-94B2C911A83B}" type="presParOf" srcId="{F290FF88-B9FD-4D1F-9D81-A86CC5EDD764}" destId="{B947423A-FDF0-4923-9CA7-C37786658373}" srcOrd="1" destOrd="0" presId="urn:microsoft.com/office/officeart/2005/8/layout/hierarchy2"/>
    <dgm:cxn modelId="{7ADB8D23-0ACE-4B1A-949F-4E46A086AB67}" type="presParOf" srcId="{B947423A-FDF0-4923-9CA7-C37786658373}" destId="{5AE6C775-C949-4296-86E2-68B04769850E}" srcOrd="0" destOrd="0" presId="urn:microsoft.com/office/officeart/2005/8/layout/hierarchy2"/>
    <dgm:cxn modelId="{92DA23A1-193E-4291-8AAF-B372271BDFBA}" type="presParOf" srcId="{B947423A-FDF0-4923-9CA7-C37786658373}" destId="{D618EE64-8166-4EE4-92A4-BF128486D0FE}" srcOrd="1" destOrd="0" presId="urn:microsoft.com/office/officeart/2005/8/layout/hierarchy2"/>
    <dgm:cxn modelId="{2F370529-1B1B-4EDA-A7A7-CCFCE4903E3B}" type="presParOf" srcId="{F290FF88-B9FD-4D1F-9D81-A86CC5EDD764}" destId="{9E8AB14D-2445-4964-B285-40D3172AC8E2}" srcOrd="2" destOrd="0" presId="urn:microsoft.com/office/officeart/2005/8/layout/hierarchy2"/>
    <dgm:cxn modelId="{CD13837A-EDA8-4443-B3AD-FC5FCFA4F135}" type="presParOf" srcId="{9E8AB14D-2445-4964-B285-40D3172AC8E2}" destId="{5CBF7217-B03B-4177-9153-9506634E3984}" srcOrd="0" destOrd="0" presId="urn:microsoft.com/office/officeart/2005/8/layout/hierarchy2"/>
    <dgm:cxn modelId="{2748DFB5-0472-4106-BF4E-25427A606138}" type="presParOf" srcId="{F290FF88-B9FD-4D1F-9D81-A86CC5EDD764}" destId="{4AB4C718-2BAA-4976-88C0-15D7461E2C4F}" srcOrd="3" destOrd="0" presId="urn:microsoft.com/office/officeart/2005/8/layout/hierarchy2"/>
    <dgm:cxn modelId="{F2AEE93A-96CA-4602-8616-08B6E9A58424}" type="presParOf" srcId="{4AB4C718-2BAA-4976-88C0-15D7461E2C4F}" destId="{459538FC-46EA-4FCF-A1F2-B24A2B525B17}" srcOrd="0" destOrd="0" presId="urn:microsoft.com/office/officeart/2005/8/layout/hierarchy2"/>
    <dgm:cxn modelId="{4D98E80B-0C4C-4FF4-9428-DF6D49AB159D}" type="presParOf" srcId="{4AB4C718-2BAA-4976-88C0-15D7461E2C4F}" destId="{7F41BAE3-3AED-4A0B-A881-39734995A74C}" srcOrd="1" destOrd="0" presId="urn:microsoft.com/office/officeart/2005/8/layout/hierarchy2"/>
    <dgm:cxn modelId="{35D6DE6C-25B2-4657-9D96-61AFCA1C6A59}" type="presParOf" srcId="{F290FF88-B9FD-4D1F-9D81-A86CC5EDD764}" destId="{B00AB4AD-B8A3-410F-B31B-070F3ECFBF0B}" srcOrd="4" destOrd="0" presId="urn:microsoft.com/office/officeart/2005/8/layout/hierarchy2"/>
    <dgm:cxn modelId="{014DF4CE-801A-41F4-A70C-18CBD6C35E15}" type="presParOf" srcId="{B00AB4AD-B8A3-410F-B31B-070F3ECFBF0B}" destId="{B756C851-5CBA-445A-9E7D-5536B381EDD8}" srcOrd="0" destOrd="0" presId="urn:microsoft.com/office/officeart/2005/8/layout/hierarchy2"/>
    <dgm:cxn modelId="{15628632-5D9E-4949-80EC-92D27DCF08D1}" type="presParOf" srcId="{F290FF88-B9FD-4D1F-9D81-A86CC5EDD764}" destId="{92BB3172-B8F8-411F-A32D-2D1DA846B583}" srcOrd="5" destOrd="0" presId="urn:microsoft.com/office/officeart/2005/8/layout/hierarchy2"/>
    <dgm:cxn modelId="{79CEC99B-DC78-4DC9-9C63-5B75E47139D0}" type="presParOf" srcId="{92BB3172-B8F8-411F-A32D-2D1DA846B583}" destId="{71BD0FA9-6CA6-4156-B89E-47177590CC66}" srcOrd="0" destOrd="0" presId="urn:microsoft.com/office/officeart/2005/8/layout/hierarchy2"/>
    <dgm:cxn modelId="{F6645633-DB42-4160-8304-9CAEB8DFB7B3}" type="presParOf" srcId="{92BB3172-B8F8-411F-A32D-2D1DA846B583}" destId="{568E21D7-25CA-49BD-8F3D-DD694F49609D}" srcOrd="1" destOrd="0" presId="urn:microsoft.com/office/officeart/2005/8/layout/hierarchy2"/>
    <dgm:cxn modelId="{FCEADE45-5A60-4E0D-9E10-67DD78316EE9}" type="presParOf" srcId="{776C65E3-147A-4AE7-91D0-6CE72E070E05}" destId="{1C0961BC-6ED3-43FC-9AE1-BF195EBC0DD7}" srcOrd="2" destOrd="0" presId="urn:microsoft.com/office/officeart/2005/8/layout/hierarchy2"/>
    <dgm:cxn modelId="{A17A8519-4335-4B74-A0AD-F95248A72CC5}" type="presParOf" srcId="{1C0961BC-6ED3-43FC-9AE1-BF195EBC0DD7}" destId="{421B4217-5D9B-4C3C-8F7C-65E3CE614987}" srcOrd="0" destOrd="0" presId="urn:microsoft.com/office/officeart/2005/8/layout/hierarchy2"/>
    <dgm:cxn modelId="{5152C67A-5EF0-4BB4-BF23-D2C9AB2113E2}" type="presParOf" srcId="{1C0961BC-6ED3-43FC-9AE1-BF195EBC0DD7}" destId="{71887351-B04C-4656-B718-346520B308D3}" srcOrd="1" destOrd="0" presId="urn:microsoft.com/office/officeart/2005/8/layout/hierarchy2"/>
    <dgm:cxn modelId="{E0FAB4F4-3B4F-4F9E-9214-A467A06D5BB7}" type="presParOf" srcId="{71887351-B04C-4656-B718-346520B308D3}" destId="{54C11795-E544-4595-98D9-7D629E8677D2}" srcOrd="0" destOrd="0" presId="urn:microsoft.com/office/officeart/2005/8/layout/hierarchy2"/>
    <dgm:cxn modelId="{4F89886E-925A-4F21-AA18-9AED54E408F3}" type="presParOf" srcId="{54C11795-E544-4595-98D9-7D629E8677D2}" destId="{992C21CD-8E32-437C-89B2-8409F0EB741F}" srcOrd="0" destOrd="0" presId="urn:microsoft.com/office/officeart/2005/8/layout/hierarchy2"/>
    <dgm:cxn modelId="{0EFBA03B-1DDA-450A-AEFC-00C875F2B656}" type="presParOf" srcId="{71887351-B04C-4656-B718-346520B308D3}" destId="{AD36546B-F80D-4219-B816-11D7546F5A2F}" srcOrd="1" destOrd="0" presId="urn:microsoft.com/office/officeart/2005/8/layout/hierarchy2"/>
    <dgm:cxn modelId="{8C11A9E6-D81B-41C4-898C-D253B4E1F2C6}" type="presParOf" srcId="{AD36546B-F80D-4219-B816-11D7546F5A2F}" destId="{88568BBB-04D5-44D2-93DD-3CA66FB120F8}" srcOrd="0" destOrd="0" presId="urn:microsoft.com/office/officeart/2005/8/layout/hierarchy2"/>
    <dgm:cxn modelId="{DF99A389-3476-4A96-9D75-41EE21F94E2E}" type="presParOf" srcId="{AD36546B-F80D-4219-B816-11D7546F5A2F}" destId="{87A9F076-8696-4D6E-B9F8-DFC38C57E90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429E78-3081-40FF-BE6C-6BDF4A45BBB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1B5E8E7-030D-47D9-93C0-2855B5322F93}">
      <dgm:prSet phldrT="[Texte]" custT="1"/>
      <dgm:spPr/>
      <dgm:t>
        <a:bodyPr/>
        <a:lstStyle/>
        <a:p>
          <a:r>
            <a:rPr lang="fr-FR" sz="1800" dirty="0" smtClean="0"/>
            <a:t>Condition de colinéarité de deux vecteurs</a:t>
          </a:r>
          <a:endParaRPr lang="fr-FR" sz="1800" dirty="0"/>
        </a:p>
      </dgm:t>
    </dgm:pt>
    <dgm:pt modelId="{93EC47E6-C265-412D-B248-E401DC3ACB72}" type="parTrans" cxnId="{F4BDF158-1762-45D8-A8CF-AE8EBD7A2457}">
      <dgm:prSet/>
      <dgm:spPr/>
      <dgm:t>
        <a:bodyPr/>
        <a:lstStyle/>
        <a:p>
          <a:endParaRPr lang="fr-FR"/>
        </a:p>
      </dgm:t>
    </dgm:pt>
    <dgm:pt modelId="{E359F1EF-71B5-4266-A37C-3D8A3DB69BB3}" type="sibTrans" cxnId="{F4BDF158-1762-45D8-A8CF-AE8EBD7A2457}">
      <dgm:prSet/>
      <dgm:spPr/>
      <dgm:t>
        <a:bodyPr/>
        <a:lstStyle/>
        <a:p>
          <a:endParaRPr lang="fr-FR"/>
        </a:p>
      </dgm:t>
    </dgm:pt>
    <dgm:pt modelId="{032116C8-F367-4B5B-A200-3C43A20412A7}">
      <dgm:prSet phldrT="[Texte]" custT="1"/>
      <dgm:spPr/>
      <dgm:t>
        <a:bodyPr/>
        <a:lstStyle/>
        <a:p>
          <a:r>
            <a:rPr lang="fr-FR" sz="1800" dirty="0" smtClean="0"/>
            <a:t>Pour obtenir une équation cartésienne de droite (démonstration)</a:t>
          </a:r>
        </a:p>
      </dgm:t>
    </dgm:pt>
    <dgm:pt modelId="{B3D3E6D5-E490-4CA8-A8E6-CC9268CF3044}" type="parTrans" cxnId="{A40C78BB-3822-4121-A441-8CDD045AD93D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B79B2B6-AE9E-42C9-ABDC-542FFA89AA99}" type="sibTrans" cxnId="{A40C78BB-3822-4121-A441-8CDD045AD93D}">
      <dgm:prSet/>
      <dgm:spPr/>
      <dgm:t>
        <a:bodyPr/>
        <a:lstStyle/>
        <a:p>
          <a:endParaRPr lang="fr-FR"/>
        </a:p>
      </dgm:t>
    </dgm:pt>
    <dgm:pt modelId="{F0FC823D-8C07-4615-87F6-1BC0A4D842E9}">
      <dgm:prSet custT="1"/>
      <dgm:spPr/>
      <dgm:t>
        <a:bodyPr/>
        <a:lstStyle/>
        <a:p>
          <a:r>
            <a:rPr lang="fr-FR" sz="1800" dirty="0" smtClean="0"/>
            <a:t>Choisir une décomposition pertinente dans le cadre d’une résolution de problème </a:t>
          </a:r>
          <a:endParaRPr lang="fr-FR" sz="1800" dirty="0"/>
        </a:p>
      </dgm:t>
    </dgm:pt>
    <dgm:pt modelId="{A9226C4E-B71F-4FE7-91A7-62DCF8F2226F}" type="parTrans" cxnId="{42037C44-D117-492E-886A-17E330AD12DC}">
      <dgm:prSet/>
      <dgm:spPr/>
      <dgm:t>
        <a:bodyPr/>
        <a:lstStyle/>
        <a:p>
          <a:endParaRPr lang="fr-FR"/>
        </a:p>
      </dgm:t>
    </dgm:pt>
    <dgm:pt modelId="{CCB2070C-0703-498A-A23C-2247483B8422}" type="sibTrans" cxnId="{42037C44-D117-492E-886A-17E330AD12DC}">
      <dgm:prSet/>
      <dgm:spPr/>
      <dgm:t>
        <a:bodyPr/>
        <a:lstStyle/>
        <a:p>
          <a:endParaRPr lang="fr-FR"/>
        </a:p>
      </dgm:t>
    </dgm:pt>
    <dgm:pt modelId="{09263A80-29BD-4E05-834F-B4ECC0F3956D}">
      <dgm:prSet custT="1"/>
      <dgm:spPr/>
      <dgm:t>
        <a:bodyPr/>
        <a:lstStyle/>
        <a:p>
          <a:r>
            <a:rPr lang="fr-FR" sz="1800" dirty="0" smtClean="0"/>
            <a:t>Expression d’un vecteur du plan en fonctions de deux vecteurs non colinéaires</a:t>
          </a:r>
          <a:endParaRPr lang="fr-FR" sz="1800" dirty="0"/>
        </a:p>
      </dgm:t>
    </dgm:pt>
    <dgm:pt modelId="{DE5CA5FA-93AB-4327-AD2D-967C4A803860}" type="sibTrans" cxnId="{943B6BE5-1FB5-4E88-A2E1-882EE7934A35}">
      <dgm:prSet/>
      <dgm:spPr/>
      <dgm:t>
        <a:bodyPr/>
        <a:lstStyle/>
        <a:p>
          <a:endParaRPr lang="fr-FR"/>
        </a:p>
      </dgm:t>
    </dgm:pt>
    <dgm:pt modelId="{65411850-F341-44F6-8DB1-1E4CE83537C4}" type="parTrans" cxnId="{943B6BE5-1FB5-4E88-A2E1-882EE7934A35}">
      <dgm:prSet/>
      <dgm:spPr/>
      <dgm:t>
        <a:bodyPr/>
        <a:lstStyle/>
        <a:p>
          <a:endParaRPr lang="fr-FR"/>
        </a:p>
      </dgm:t>
    </dgm:pt>
    <dgm:pt modelId="{65D23DF3-38F4-4F34-B124-0214FB779663}">
      <dgm:prSet custT="1"/>
      <dgm:spPr/>
      <dgm:t>
        <a:bodyPr/>
        <a:lstStyle/>
        <a:p>
          <a:r>
            <a:rPr lang="fr-FR" sz="1800" dirty="0" smtClean="0"/>
            <a:t>Équation cartésienne à partir d’un point et d’un vecteur directeur (et réciproquement)</a:t>
          </a:r>
        </a:p>
      </dgm:t>
    </dgm:pt>
    <dgm:pt modelId="{5C9BCB63-6985-4A81-B3F4-79F3092A00A1}" type="sibTrans" cxnId="{EE27ACBF-F219-4CC1-B015-452956C0A8A8}">
      <dgm:prSet/>
      <dgm:spPr/>
      <dgm:t>
        <a:bodyPr/>
        <a:lstStyle/>
        <a:p>
          <a:endParaRPr lang="fr-FR"/>
        </a:p>
      </dgm:t>
    </dgm:pt>
    <dgm:pt modelId="{A7FE0FFB-F9BD-4876-BD3D-662F78FAAF16}" type="parTrans" cxnId="{EE27ACBF-F219-4CC1-B015-452956C0A8A8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F3C78445-7A21-45C1-BCD7-E2386F7C41F2}">
      <dgm:prSet custT="1"/>
      <dgm:spPr/>
      <dgm:t>
        <a:bodyPr/>
        <a:lstStyle/>
        <a:p>
          <a:r>
            <a:rPr lang="fr-FR" sz="1800" dirty="0" smtClean="0"/>
            <a:t>Vecteur directeur d’une droite, équation cartésienne</a:t>
          </a:r>
          <a:endParaRPr lang="fr-FR" sz="1800" dirty="0"/>
        </a:p>
      </dgm:t>
    </dgm:pt>
    <dgm:pt modelId="{7ED6D463-2E6E-400B-9C45-66B65CFD5F9F}" type="sibTrans" cxnId="{EF5F2B9C-257E-40CA-862D-85B3A911AA80}">
      <dgm:prSet/>
      <dgm:spPr/>
      <dgm:t>
        <a:bodyPr/>
        <a:lstStyle/>
        <a:p>
          <a:endParaRPr lang="fr-FR"/>
        </a:p>
      </dgm:t>
    </dgm:pt>
    <dgm:pt modelId="{70AB0DB5-54FD-4E0A-B661-061DB50B128D}" type="parTrans" cxnId="{EF5F2B9C-257E-40CA-862D-85B3A911AA80}">
      <dgm:prSet/>
      <dgm:spPr/>
      <dgm:t>
        <a:bodyPr/>
        <a:lstStyle/>
        <a:p>
          <a:endParaRPr lang="fr-FR"/>
        </a:p>
      </dgm:t>
    </dgm:pt>
    <dgm:pt modelId="{D79BB635-5D2E-4A02-99AA-0890E934BB98}">
      <dgm:prSet phldrT="[Texte]"/>
      <dgm:spPr/>
      <dgm:t>
        <a:bodyPr/>
        <a:lstStyle/>
        <a:p>
          <a:r>
            <a:rPr lang="fr-FR" dirty="0" smtClean="0"/>
            <a:t>Détermination efficace d’une équation cartésienne: méthode au choix de l’élève</a:t>
          </a:r>
        </a:p>
      </dgm:t>
    </dgm:pt>
    <dgm:pt modelId="{A3D2F26D-D640-40BF-A1CC-F3538245A029}" type="sibTrans" cxnId="{00D83012-401B-4429-8F2F-5B9174EA309C}">
      <dgm:prSet/>
      <dgm:spPr/>
      <dgm:t>
        <a:bodyPr/>
        <a:lstStyle/>
        <a:p>
          <a:endParaRPr lang="fr-FR"/>
        </a:p>
      </dgm:t>
    </dgm:pt>
    <dgm:pt modelId="{FF344677-036F-4010-9ACC-1FD1226895C0}" type="parTrans" cxnId="{00D83012-401B-4429-8F2F-5B9174EA309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E6844588-DEC4-400A-AA4C-F9FD1D6F8414}">
      <dgm:prSet phldrT="[Texte]"/>
      <dgm:spPr/>
      <dgm:t>
        <a:bodyPr/>
        <a:lstStyle/>
        <a:p>
          <a:r>
            <a:rPr lang="fr-FR" dirty="0" smtClean="0"/>
            <a:t>Lien entre coefficient directeur et vecteur directeur</a:t>
          </a:r>
          <a:endParaRPr lang="fr-FR" dirty="0"/>
        </a:p>
      </dgm:t>
    </dgm:pt>
    <dgm:pt modelId="{456AFD98-1457-48F1-B78D-D86D79F8BF9E}" type="sibTrans" cxnId="{B604ACC1-5A8D-44D7-AFED-E71284AAF03C}">
      <dgm:prSet/>
      <dgm:spPr/>
      <dgm:t>
        <a:bodyPr/>
        <a:lstStyle/>
        <a:p>
          <a:endParaRPr lang="fr-FR"/>
        </a:p>
      </dgm:t>
    </dgm:pt>
    <dgm:pt modelId="{7D6B2102-A752-4E9C-B88A-08E353F94C89}" type="parTrans" cxnId="{B604ACC1-5A8D-44D7-AFED-E71284AAF03C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020819EF-9C80-4359-A268-8325B536CAC1}">
      <dgm:prSet/>
      <dgm:spPr/>
      <dgm:t>
        <a:bodyPr/>
        <a:lstStyle/>
        <a:p>
          <a:r>
            <a:rPr lang="fr-FR" dirty="0" smtClean="0"/>
            <a:t>On ne se limite pas à la géométrie repérée</a:t>
          </a:r>
          <a:endParaRPr lang="fr-FR" dirty="0"/>
        </a:p>
      </dgm:t>
    </dgm:pt>
    <dgm:pt modelId="{A620ACA3-29AE-430A-AFEE-4C687FDB70E5}" type="parTrans" cxnId="{F7C01617-8D77-4026-8907-EC51F9085A0B}">
      <dgm:prSet/>
      <dgm:spPr/>
      <dgm:t>
        <a:bodyPr/>
        <a:lstStyle/>
        <a:p>
          <a:endParaRPr lang="fr-FR"/>
        </a:p>
      </dgm:t>
    </dgm:pt>
    <dgm:pt modelId="{CC7B9794-BF86-4D50-B4CC-A64F7CF62A58}" type="sibTrans" cxnId="{F7C01617-8D77-4026-8907-EC51F9085A0B}">
      <dgm:prSet/>
      <dgm:spPr/>
      <dgm:t>
        <a:bodyPr/>
        <a:lstStyle/>
        <a:p>
          <a:endParaRPr lang="fr-FR"/>
        </a:p>
      </dgm:t>
    </dgm:pt>
    <dgm:pt modelId="{776C65E3-147A-4AE7-91D0-6CE72E070E05}" type="pres">
      <dgm:prSet presAssocID="{EA429E78-3081-40FF-BE6C-6BDF4A45BB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A496AF-2A05-4AB0-A281-A9709FDCB166}" type="pres">
      <dgm:prSet presAssocID="{61B5E8E7-030D-47D9-93C0-2855B5322F93}" presName="root1" presStyleCnt="0"/>
      <dgm:spPr/>
      <dgm:t>
        <a:bodyPr/>
        <a:lstStyle/>
        <a:p>
          <a:endParaRPr lang="fr-FR"/>
        </a:p>
      </dgm:t>
    </dgm:pt>
    <dgm:pt modelId="{70B3C34C-6E47-4D49-A0F5-B257C8D5F069}" type="pres">
      <dgm:prSet presAssocID="{61B5E8E7-030D-47D9-93C0-2855B5322F93}" presName="LevelOneTextNode" presStyleLbl="node0" presStyleIdx="0" presStyleCnt="3" custLinFactNeighborX="7993" custLinFactNeighborY="-255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DBAE9-11B6-4C81-A0D4-50A571E70CCB}" type="pres">
      <dgm:prSet presAssocID="{61B5E8E7-030D-47D9-93C0-2855B5322F93}" presName="level2hierChild" presStyleCnt="0"/>
      <dgm:spPr/>
      <dgm:t>
        <a:bodyPr/>
        <a:lstStyle/>
        <a:p>
          <a:endParaRPr lang="fr-FR"/>
        </a:p>
      </dgm:t>
    </dgm:pt>
    <dgm:pt modelId="{75AAC46A-4388-4D97-AAA8-91760A4FACDE}" type="pres">
      <dgm:prSet presAssocID="{B3D3E6D5-E490-4CA8-A8E6-CC9268CF3044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2B08DD95-F632-4742-9110-0118DFACA3D6}" type="pres">
      <dgm:prSet presAssocID="{B3D3E6D5-E490-4CA8-A8E6-CC9268CF3044}" presName="connTx" presStyleLbl="parChTrans1D2" presStyleIdx="0" presStyleCnt="3"/>
      <dgm:spPr/>
      <dgm:t>
        <a:bodyPr/>
        <a:lstStyle/>
        <a:p>
          <a:endParaRPr lang="fr-FR"/>
        </a:p>
      </dgm:t>
    </dgm:pt>
    <dgm:pt modelId="{4FE0DF65-0E25-47DF-92D4-833C77133E83}" type="pres">
      <dgm:prSet presAssocID="{032116C8-F367-4B5B-A200-3C43A20412A7}" presName="root2" presStyleCnt="0"/>
      <dgm:spPr/>
      <dgm:t>
        <a:bodyPr/>
        <a:lstStyle/>
        <a:p>
          <a:endParaRPr lang="fr-FR"/>
        </a:p>
      </dgm:t>
    </dgm:pt>
    <dgm:pt modelId="{DA617F8A-8CD5-475A-A9D4-9ABAA4893463}" type="pres">
      <dgm:prSet presAssocID="{032116C8-F367-4B5B-A200-3C43A20412A7}" presName="LevelTwoTextNode" presStyleLbl="node2" presStyleIdx="0" presStyleCnt="3" custLinFactNeighborX="127" custLinFactNeighborY="-236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BF6288-7B77-48B9-9417-00AFD6145BAD}" type="pres">
      <dgm:prSet presAssocID="{032116C8-F367-4B5B-A200-3C43A20412A7}" presName="level3hierChild" presStyleCnt="0"/>
      <dgm:spPr/>
      <dgm:t>
        <a:bodyPr/>
        <a:lstStyle/>
        <a:p>
          <a:endParaRPr lang="fr-FR"/>
        </a:p>
      </dgm:t>
    </dgm:pt>
    <dgm:pt modelId="{FECD3CAD-F8E3-437C-9B47-E958716AB633}" type="pres">
      <dgm:prSet presAssocID="{7D6B2102-A752-4E9C-B88A-08E353F94C89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9606019E-2ECB-470C-8809-ACDFE75B3C8C}" type="pres">
      <dgm:prSet presAssocID="{7D6B2102-A752-4E9C-B88A-08E353F94C89}" presName="connTx" presStyleLbl="parChTrans1D3" presStyleIdx="0" presStyleCnt="3"/>
      <dgm:spPr/>
      <dgm:t>
        <a:bodyPr/>
        <a:lstStyle/>
        <a:p>
          <a:endParaRPr lang="fr-FR"/>
        </a:p>
      </dgm:t>
    </dgm:pt>
    <dgm:pt modelId="{B85806D6-1545-4A7B-93CD-A847B9B17F00}" type="pres">
      <dgm:prSet presAssocID="{E6844588-DEC4-400A-AA4C-F9FD1D6F8414}" presName="root2" presStyleCnt="0"/>
      <dgm:spPr/>
      <dgm:t>
        <a:bodyPr/>
        <a:lstStyle/>
        <a:p>
          <a:endParaRPr lang="fr-FR"/>
        </a:p>
      </dgm:t>
    </dgm:pt>
    <dgm:pt modelId="{54ECD59D-A252-4167-A90C-578D26EBBA88}" type="pres">
      <dgm:prSet presAssocID="{E6844588-DEC4-400A-AA4C-F9FD1D6F8414}" presName="LevelTwoTextNode" presStyleLbl="node3" presStyleIdx="0" presStyleCnt="3" custLinFactNeighborX="-9417" custLinFactNeighborY="345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8815DE-5A3A-437D-8D58-6FCEA6CCB5CE}" type="pres">
      <dgm:prSet presAssocID="{E6844588-DEC4-400A-AA4C-F9FD1D6F8414}" presName="level3hierChild" presStyleCnt="0"/>
      <dgm:spPr/>
      <dgm:t>
        <a:bodyPr/>
        <a:lstStyle/>
        <a:p>
          <a:endParaRPr lang="fr-FR"/>
        </a:p>
      </dgm:t>
    </dgm:pt>
    <dgm:pt modelId="{439C2520-20CB-4B78-A094-B73E82B9C8E0}" type="pres">
      <dgm:prSet presAssocID="{FF344677-036F-4010-9ACC-1FD1226895C0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D682B341-7A3E-47B6-B7C0-DACE4A12D16C}" type="pres">
      <dgm:prSet presAssocID="{FF344677-036F-4010-9ACC-1FD1226895C0}" presName="connTx" presStyleLbl="parChTrans1D3" presStyleIdx="1" presStyleCnt="3"/>
      <dgm:spPr/>
      <dgm:t>
        <a:bodyPr/>
        <a:lstStyle/>
        <a:p>
          <a:endParaRPr lang="fr-FR"/>
        </a:p>
      </dgm:t>
    </dgm:pt>
    <dgm:pt modelId="{7DFCAFDD-DC8C-4D46-B77F-6EE20D166FE0}" type="pres">
      <dgm:prSet presAssocID="{D79BB635-5D2E-4A02-99AA-0890E934BB98}" presName="root2" presStyleCnt="0"/>
      <dgm:spPr/>
      <dgm:t>
        <a:bodyPr/>
        <a:lstStyle/>
        <a:p>
          <a:endParaRPr lang="fr-FR"/>
        </a:p>
      </dgm:t>
    </dgm:pt>
    <dgm:pt modelId="{70865B9C-B921-47AD-8C61-0620653CC5E5}" type="pres">
      <dgm:prSet presAssocID="{D79BB635-5D2E-4A02-99AA-0890E934BB98}" presName="LevelTwoTextNode" presStyleLbl="node3" presStyleIdx="1" presStyleCnt="3" custLinFactNeighborX="-13158" custLinFactNeighborY="4236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DCB058-9ED0-4DEC-A2D7-A9DE066E5CCE}" type="pres">
      <dgm:prSet presAssocID="{D79BB635-5D2E-4A02-99AA-0890E934BB98}" presName="level3hierChild" presStyleCnt="0"/>
      <dgm:spPr/>
      <dgm:t>
        <a:bodyPr/>
        <a:lstStyle/>
        <a:p>
          <a:endParaRPr lang="fr-FR"/>
        </a:p>
      </dgm:t>
    </dgm:pt>
    <dgm:pt modelId="{ED8E6068-3BD2-4E93-B7D2-2368EEC75FA3}" type="pres">
      <dgm:prSet presAssocID="{F3C78445-7A21-45C1-BCD7-E2386F7C41F2}" presName="root1" presStyleCnt="0"/>
      <dgm:spPr/>
      <dgm:t>
        <a:bodyPr/>
        <a:lstStyle/>
        <a:p>
          <a:endParaRPr lang="fr-FR"/>
        </a:p>
      </dgm:t>
    </dgm:pt>
    <dgm:pt modelId="{8BFD6A45-E9A1-4563-956E-95F58E31D28E}" type="pres">
      <dgm:prSet presAssocID="{F3C78445-7A21-45C1-BCD7-E2386F7C41F2}" presName="LevelOneTextNode" presStyleLbl="node0" presStyleIdx="1" presStyleCnt="3" custLinFactNeighborX="6914" custLinFactNeighborY="-2813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162104-2925-4747-A76D-C608E68748A2}" type="pres">
      <dgm:prSet presAssocID="{F3C78445-7A21-45C1-BCD7-E2386F7C41F2}" presName="level2hierChild" presStyleCnt="0"/>
      <dgm:spPr/>
      <dgm:t>
        <a:bodyPr/>
        <a:lstStyle/>
        <a:p>
          <a:endParaRPr lang="fr-FR"/>
        </a:p>
      </dgm:t>
    </dgm:pt>
    <dgm:pt modelId="{F66A2E40-5D4F-4FF8-A86C-AAF0099ED7BC}" type="pres">
      <dgm:prSet presAssocID="{A7FE0FFB-F9BD-4876-BD3D-662F78FAAF16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DF82F15A-3FF8-4A0F-BFEB-950A3B0EF687}" type="pres">
      <dgm:prSet presAssocID="{A7FE0FFB-F9BD-4876-BD3D-662F78FAAF16}" presName="connTx" presStyleLbl="parChTrans1D2" presStyleIdx="1" presStyleCnt="3"/>
      <dgm:spPr/>
      <dgm:t>
        <a:bodyPr/>
        <a:lstStyle/>
        <a:p>
          <a:endParaRPr lang="fr-FR"/>
        </a:p>
      </dgm:t>
    </dgm:pt>
    <dgm:pt modelId="{BEC613DF-E961-413B-B7E6-DE589837FE8F}" type="pres">
      <dgm:prSet presAssocID="{65D23DF3-38F4-4F34-B124-0214FB779663}" presName="root2" presStyleCnt="0"/>
      <dgm:spPr/>
      <dgm:t>
        <a:bodyPr/>
        <a:lstStyle/>
        <a:p>
          <a:endParaRPr lang="fr-FR"/>
        </a:p>
      </dgm:t>
    </dgm:pt>
    <dgm:pt modelId="{6D338620-768D-41D7-B8E9-4FD7B91926A6}" type="pres">
      <dgm:prSet presAssocID="{65D23DF3-38F4-4F34-B124-0214FB779663}" presName="LevelTwoTextNode" presStyleLbl="node2" presStyleIdx="1" presStyleCnt="3" custLinFactNeighborX="127" custLinFactNeighborY="-2813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90FF88-B9FD-4D1F-9D81-A86CC5EDD764}" type="pres">
      <dgm:prSet presAssocID="{65D23DF3-38F4-4F34-B124-0214FB779663}" presName="level3hierChild" presStyleCnt="0"/>
      <dgm:spPr/>
      <dgm:t>
        <a:bodyPr/>
        <a:lstStyle/>
        <a:p>
          <a:endParaRPr lang="fr-FR"/>
        </a:p>
      </dgm:t>
    </dgm:pt>
    <dgm:pt modelId="{1C0961BC-6ED3-43FC-9AE1-BF195EBC0DD7}" type="pres">
      <dgm:prSet presAssocID="{09263A80-29BD-4E05-834F-B4ECC0F3956D}" presName="root1" presStyleCnt="0"/>
      <dgm:spPr/>
      <dgm:t>
        <a:bodyPr/>
        <a:lstStyle/>
        <a:p>
          <a:endParaRPr lang="fr-FR"/>
        </a:p>
      </dgm:t>
    </dgm:pt>
    <dgm:pt modelId="{421B4217-5D9B-4C3C-8F7C-65E3CE614987}" type="pres">
      <dgm:prSet presAssocID="{09263A80-29BD-4E05-834F-B4ECC0F3956D}" presName="LevelOneTextNode" presStyleLbl="node0" presStyleIdx="2" presStyleCnt="3" custLinFactNeighborX="6914" custLinFactNeighborY="-17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887351-B04C-4656-B718-346520B308D3}" type="pres">
      <dgm:prSet presAssocID="{09263A80-29BD-4E05-834F-B4ECC0F3956D}" presName="level2hierChild" presStyleCnt="0"/>
      <dgm:spPr/>
      <dgm:t>
        <a:bodyPr/>
        <a:lstStyle/>
        <a:p>
          <a:endParaRPr lang="fr-FR"/>
        </a:p>
      </dgm:t>
    </dgm:pt>
    <dgm:pt modelId="{54C11795-E544-4595-98D9-7D629E8677D2}" type="pres">
      <dgm:prSet presAssocID="{A9226C4E-B71F-4FE7-91A7-62DCF8F2226F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992C21CD-8E32-437C-89B2-8409F0EB741F}" type="pres">
      <dgm:prSet presAssocID="{A9226C4E-B71F-4FE7-91A7-62DCF8F2226F}" presName="connTx" presStyleLbl="parChTrans1D2" presStyleIdx="2" presStyleCnt="3"/>
      <dgm:spPr/>
      <dgm:t>
        <a:bodyPr/>
        <a:lstStyle/>
        <a:p>
          <a:endParaRPr lang="fr-FR"/>
        </a:p>
      </dgm:t>
    </dgm:pt>
    <dgm:pt modelId="{AD36546B-F80D-4219-B816-11D7546F5A2F}" type="pres">
      <dgm:prSet presAssocID="{F0FC823D-8C07-4615-87F6-1BC0A4D842E9}" presName="root2" presStyleCnt="0"/>
      <dgm:spPr/>
      <dgm:t>
        <a:bodyPr/>
        <a:lstStyle/>
        <a:p>
          <a:endParaRPr lang="fr-FR"/>
        </a:p>
      </dgm:t>
    </dgm:pt>
    <dgm:pt modelId="{88568BBB-04D5-44D2-93DD-3CA66FB120F8}" type="pres">
      <dgm:prSet presAssocID="{F0FC823D-8C07-4615-87F6-1BC0A4D842E9}" presName="LevelTwoTextNode" presStyleLbl="node2" presStyleIdx="2" presStyleCnt="3" custScaleX="110000" custScaleY="11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7A9F076-8696-4D6E-B9F8-DFC38C57E905}" type="pres">
      <dgm:prSet presAssocID="{F0FC823D-8C07-4615-87F6-1BC0A4D842E9}" presName="level3hierChild" presStyleCnt="0"/>
      <dgm:spPr/>
      <dgm:t>
        <a:bodyPr/>
        <a:lstStyle/>
        <a:p>
          <a:endParaRPr lang="fr-FR"/>
        </a:p>
      </dgm:t>
    </dgm:pt>
    <dgm:pt modelId="{DA798C99-EE55-4317-8453-B8B14387E6A3}" type="pres">
      <dgm:prSet presAssocID="{A620ACA3-29AE-430A-AFEE-4C687FDB70E5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C41D1F1D-61B8-4E10-B2A6-C96C70E9E504}" type="pres">
      <dgm:prSet presAssocID="{A620ACA3-29AE-430A-AFEE-4C687FDB70E5}" presName="connTx" presStyleLbl="parChTrans1D3" presStyleIdx="2" presStyleCnt="3"/>
      <dgm:spPr/>
      <dgm:t>
        <a:bodyPr/>
        <a:lstStyle/>
        <a:p>
          <a:endParaRPr lang="fr-FR"/>
        </a:p>
      </dgm:t>
    </dgm:pt>
    <dgm:pt modelId="{CF9596E8-9CF0-4E54-BB6A-EBD222BFC6AB}" type="pres">
      <dgm:prSet presAssocID="{020819EF-9C80-4359-A268-8325B536CAC1}" presName="root2" presStyleCnt="0"/>
      <dgm:spPr/>
      <dgm:t>
        <a:bodyPr/>
        <a:lstStyle/>
        <a:p>
          <a:endParaRPr lang="fr-FR"/>
        </a:p>
      </dgm:t>
    </dgm:pt>
    <dgm:pt modelId="{B64DC259-7989-498A-9243-2F17AFA4B17E}" type="pres">
      <dgm:prSet presAssocID="{020819EF-9C80-4359-A268-8325B536CAC1}" presName="LevelTwoTextNode" presStyleLbl="node3" presStyleIdx="2" presStyleCnt="3" custLinFactNeighborX="-19417" custLinFactNeighborY="236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23729E-4ADA-4B49-B460-8B665FAD2BC5}" type="pres">
      <dgm:prSet presAssocID="{020819EF-9C80-4359-A268-8325B536CAC1}" presName="level3hierChild" presStyleCnt="0"/>
      <dgm:spPr/>
      <dgm:t>
        <a:bodyPr/>
        <a:lstStyle/>
        <a:p>
          <a:endParaRPr lang="fr-FR"/>
        </a:p>
      </dgm:t>
    </dgm:pt>
  </dgm:ptLst>
  <dgm:cxnLst>
    <dgm:cxn modelId="{A40C78BB-3822-4121-A441-8CDD045AD93D}" srcId="{61B5E8E7-030D-47D9-93C0-2855B5322F93}" destId="{032116C8-F367-4B5B-A200-3C43A20412A7}" srcOrd="0" destOrd="0" parTransId="{B3D3E6D5-E490-4CA8-A8E6-CC9268CF3044}" sibTransId="{9B79B2B6-AE9E-42C9-ABDC-542FFA89AA99}"/>
    <dgm:cxn modelId="{943B6BE5-1FB5-4E88-A2E1-882EE7934A35}" srcId="{EA429E78-3081-40FF-BE6C-6BDF4A45BBB0}" destId="{09263A80-29BD-4E05-834F-B4ECC0F3956D}" srcOrd="2" destOrd="0" parTransId="{65411850-F341-44F6-8DB1-1E4CE83537C4}" sibTransId="{DE5CA5FA-93AB-4327-AD2D-967C4A803860}"/>
    <dgm:cxn modelId="{F61B0AE2-4440-4BC0-A09D-AC086C042B07}" type="presOf" srcId="{F0FC823D-8C07-4615-87F6-1BC0A4D842E9}" destId="{88568BBB-04D5-44D2-93DD-3CA66FB120F8}" srcOrd="0" destOrd="0" presId="urn:microsoft.com/office/officeart/2005/8/layout/hierarchy2"/>
    <dgm:cxn modelId="{2EBC68F5-07DA-4E62-8F04-7BA76B451A04}" type="presOf" srcId="{EA429E78-3081-40FF-BE6C-6BDF4A45BBB0}" destId="{776C65E3-147A-4AE7-91D0-6CE72E070E05}" srcOrd="0" destOrd="0" presId="urn:microsoft.com/office/officeart/2005/8/layout/hierarchy2"/>
    <dgm:cxn modelId="{EF5F2B9C-257E-40CA-862D-85B3A911AA80}" srcId="{EA429E78-3081-40FF-BE6C-6BDF4A45BBB0}" destId="{F3C78445-7A21-45C1-BCD7-E2386F7C41F2}" srcOrd="1" destOrd="0" parTransId="{70AB0DB5-54FD-4E0A-B661-061DB50B128D}" sibTransId="{7ED6D463-2E6E-400B-9C45-66B65CFD5F9F}"/>
    <dgm:cxn modelId="{46B706E0-6590-4016-9999-0C74D41AD92F}" type="presOf" srcId="{E6844588-DEC4-400A-AA4C-F9FD1D6F8414}" destId="{54ECD59D-A252-4167-A90C-578D26EBBA88}" srcOrd="0" destOrd="0" presId="urn:microsoft.com/office/officeart/2005/8/layout/hierarchy2"/>
    <dgm:cxn modelId="{80CFDDD9-01BE-4E5F-A8A9-D6380C41E31D}" type="presOf" srcId="{A9226C4E-B71F-4FE7-91A7-62DCF8F2226F}" destId="{54C11795-E544-4595-98D9-7D629E8677D2}" srcOrd="0" destOrd="0" presId="urn:microsoft.com/office/officeart/2005/8/layout/hierarchy2"/>
    <dgm:cxn modelId="{BA6BDAD9-CB2B-4E04-BA7D-A551140B4F82}" type="presOf" srcId="{B3D3E6D5-E490-4CA8-A8E6-CC9268CF3044}" destId="{2B08DD95-F632-4742-9110-0118DFACA3D6}" srcOrd="1" destOrd="0" presId="urn:microsoft.com/office/officeart/2005/8/layout/hierarchy2"/>
    <dgm:cxn modelId="{178B80B4-DAE5-4BED-8783-A48878753F20}" type="presOf" srcId="{A7FE0FFB-F9BD-4876-BD3D-662F78FAAF16}" destId="{DF82F15A-3FF8-4A0F-BFEB-950A3B0EF687}" srcOrd="1" destOrd="0" presId="urn:microsoft.com/office/officeart/2005/8/layout/hierarchy2"/>
    <dgm:cxn modelId="{F7C01617-8D77-4026-8907-EC51F9085A0B}" srcId="{F0FC823D-8C07-4615-87F6-1BC0A4D842E9}" destId="{020819EF-9C80-4359-A268-8325B536CAC1}" srcOrd="0" destOrd="0" parTransId="{A620ACA3-29AE-430A-AFEE-4C687FDB70E5}" sibTransId="{CC7B9794-BF86-4D50-B4CC-A64F7CF62A58}"/>
    <dgm:cxn modelId="{C07068C2-AB0A-40B8-85EF-AB2E60623305}" type="presOf" srcId="{F3C78445-7A21-45C1-BCD7-E2386F7C41F2}" destId="{8BFD6A45-E9A1-4563-956E-95F58E31D28E}" srcOrd="0" destOrd="0" presId="urn:microsoft.com/office/officeart/2005/8/layout/hierarchy2"/>
    <dgm:cxn modelId="{F1C12A49-C722-4034-BDC7-31C6AF15AEE4}" type="presOf" srcId="{61B5E8E7-030D-47D9-93C0-2855B5322F93}" destId="{70B3C34C-6E47-4D49-A0F5-B257C8D5F069}" srcOrd="0" destOrd="0" presId="urn:microsoft.com/office/officeart/2005/8/layout/hierarchy2"/>
    <dgm:cxn modelId="{ECC268CD-72FB-492C-8C33-09AAD4BDDCD5}" type="presOf" srcId="{A620ACA3-29AE-430A-AFEE-4C687FDB70E5}" destId="{DA798C99-EE55-4317-8453-B8B14387E6A3}" srcOrd="0" destOrd="0" presId="urn:microsoft.com/office/officeart/2005/8/layout/hierarchy2"/>
    <dgm:cxn modelId="{2A618ABF-7F4B-4372-BE84-BCC5FA4CA629}" type="presOf" srcId="{020819EF-9C80-4359-A268-8325B536CAC1}" destId="{B64DC259-7989-498A-9243-2F17AFA4B17E}" srcOrd="0" destOrd="0" presId="urn:microsoft.com/office/officeart/2005/8/layout/hierarchy2"/>
    <dgm:cxn modelId="{5E5038F3-C452-4185-ADAB-F8DDDF3D4302}" type="presOf" srcId="{A9226C4E-B71F-4FE7-91A7-62DCF8F2226F}" destId="{992C21CD-8E32-437C-89B2-8409F0EB741F}" srcOrd="1" destOrd="0" presId="urn:microsoft.com/office/officeart/2005/8/layout/hierarchy2"/>
    <dgm:cxn modelId="{F4BDF158-1762-45D8-A8CF-AE8EBD7A2457}" srcId="{EA429E78-3081-40FF-BE6C-6BDF4A45BBB0}" destId="{61B5E8E7-030D-47D9-93C0-2855B5322F93}" srcOrd="0" destOrd="0" parTransId="{93EC47E6-C265-412D-B248-E401DC3ACB72}" sibTransId="{E359F1EF-71B5-4266-A37C-3D8A3DB69BB3}"/>
    <dgm:cxn modelId="{0F65FECB-CD92-46DF-821E-1CCA2B8D8AFB}" type="presOf" srcId="{09263A80-29BD-4E05-834F-B4ECC0F3956D}" destId="{421B4217-5D9B-4C3C-8F7C-65E3CE614987}" srcOrd="0" destOrd="0" presId="urn:microsoft.com/office/officeart/2005/8/layout/hierarchy2"/>
    <dgm:cxn modelId="{D314638B-BE07-4E89-814C-3B0DAB01B96C}" type="presOf" srcId="{D79BB635-5D2E-4A02-99AA-0890E934BB98}" destId="{70865B9C-B921-47AD-8C61-0620653CC5E5}" srcOrd="0" destOrd="0" presId="urn:microsoft.com/office/officeart/2005/8/layout/hierarchy2"/>
    <dgm:cxn modelId="{DAA77C14-D988-4AFB-BBC7-7375013A38EC}" type="presOf" srcId="{65D23DF3-38F4-4F34-B124-0214FB779663}" destId="{6D338620-768D-41D7-B8E9-4FD7B91926A6}" srcOrd="0" destOrd="0" presId="urn:microsoft.com/office/officeart/2005/8/layout/hierarchy2"/>
    <dgm:cxn modelId="{7027D0FD-2102-45E2-9CD3-BDF9EB589439}" type="presOf" srcId="{FF344677-036F-4010-9ACC-1FD1226895C0}" destId="{439C2520-20CB-4B78-A094-B73E82B9C8E0}" srcOrd="0" destOrd="0" presId="urn:microsoft.com/office/officeart/2005/8/layout/hierarchy2"/>
    <dgm:cxn modelId="{42037C44-D117-492E-886A-17E330AD12DC}" srcId="{09263A80-29BD-4E05-834F-B4ECC0F3956D}" destId="{F0FC823D-8C07-4615-87F6-1BC0A4D842E9}" srcOrd="0" destOrd="0" parTransId="{A9226C4E-B71F-4FE7-91A7-62DCF8F2226F}" sibTransId="{CCB2070C-0703-498A-A23C-2247483B8422}"/>
    <dgm:cxn modelId="{B65C2C4F-97BC-4E8B-A53D-BD1F4CA70412}" type="presOf" srcId="{B3D3E6D5-E490-4CA8-A8E6-CC9268CF3044}" destId="{75AAC46A-4388-4D97-AAA8-91760A4FACDE}" srcOrd="0" destOrd="0" presId="urn:microsoft.com/office/officeart/2005/8/layout/hierarchy2"/>
    <dgm:cxn modelId="{6AD539C7-13FD-429B-BD41-18D6BC879257}" type="presOf" srcId="{A7FE0FFB-F9BD-4876-BD3D-662F78FAAF16}" destId="{F66A2E40-5D4F-4FF8-A86C-AAF0099ED7BC}" srcOrd="0" destOrd="0" presId="urn:microsoft.com/office/officeart/2005/8/layout/hierarchy2"/>
    <dgm:cxn modelId="{32CEA70B-BD16-47F9-AB38-0DAF2B92B645}" type="presOf" srcId="{FF344677-036F-4010-9ACC-1FD1226895C0}" destId="{D682B341-7A3E-47B6-B7C0-DACE4A12D16C}" srcOrd="1" destOrd="0" presId="urn:microsoft.com/office/officeart/2005/8/layout/hierarchy2"/>
    <dgm:cxn modelId="{153CEB40-1117-4202-976C-AA72BF4C4968}" type="presOf" srcId="{7D6B2102-A752-4E9C-B88A-08E353F94C89}" destId="{9606019E-2ECB-470C-8809-ACDFE75B3C8C}" srcOrd="1" destOrd="0" presId="urn:microsoft.com/office/officeart/2005/8/layout/hierarchy2"/>
    <dgm:cxn modelId="{9F77417B-904C-412D-AB63-72A90EE89CCD}" type="presOf" srcId="{A620ACA3-29AE-430A-AFEE-4C687FDB70E5}" destId="{C41D1F1D-61B8-4E10-B2A6-C96C70E9E504}" srcOrd="1" destOrd="0" presId="urn:microsoft.com/office/officeart/2005/8/layout/hierarchy2"/>
    <dgm:cxn modelId="{00D83012-401B-4429-8F2F-5B9174EA309C}" srcId="{032116C8-F367-4B5B-A200-3C43A20412A7}" destId="{D79BB635-5D2E-4A02-99AA-0890E934BB98}" srcOrd="1" destOrd="0" parTransId="{FF344677-036F-4010-9ACC-1FD1226895C0}" sibTransId="{A3D2F26D-D640-40BF-A1CC-F3538245A029}"/>
    <dgm:cxn modelId="{EE27ACBF-F219-4CC1-B015-452956C0A8A8}" srcId="{F3C78445-7A21-45C1-BCD7-E2386F7C41F2}" destId="{65D23DF3-38F4-4F34-B124-0214FB779663}" srcOrd="0" destOrd="0" parTransId="{A7FE0FFB-F9BD-4876-BD3D-662F78FAAF16}" sibTransId="{5C9BCB63-6985-4A81-B3F4-79F3092A00A1}"/>
    <dgm:cxn modelId="{B604ACC1-5A8D-44D7-AFED-E71284AAF03C}" srcId="{032116C8-F367-4B5B-A200-3C43A20412A7}" destId="{E6844588-DEC4-400A-AA4C-F9FD1D6F8414}" srcOrd="0" destOrd="0" parTransId="{7D6B2102-A752-4E9C-B88A-08E353F94C89}" sibTransId="{456AFD98-1457-48F1-B78D-D86D79F8BF9E}"/>
    <dgm:cxn modelId="{D6BC7CEC-3639-4709-A49B-A1DF0FA86E5F}" type="presOf" srcId="{032116C8-F367-4B5B-A200-3C43A20412A7}" destId="{DA617F8A-8CD5-475A-A9D4-9ABAA4893463}" srcOrd="0" destOrd="0" presId="urn:microsoft.com/office/officeart/2005/8/layout/hierarchy2"/>
    <dgm:cxn modelId="{451B3E97-7FD9-4E5E-94E8-36B39773106E}" type="presOf" srcId="{7D6B2102-A752-4E9C-B88A-08E353F94C89}" destId="{FECD3CAD-F8E3-437C-9B47-E958716AB633}" srcOrd="0" destOrd="0" presId="urn:microsoft.com/office/officeart/2005/8/layout/hierarchy2"/>
    <dgm:cxn modelId="{ABF276DD-D0CB-4FA9-87A0-AC6036F34A8A}" type="presParOf" srcId="{776C65E3-147A-4AE7-91D0-6CE72E070E05}" destId="{C1A496AF-2A05-4AB0-A281-A9709FDCB166}" srcOrd="0" destOrd="0" presId="urn:microsoft.com/office/officeart/2005/8/layout/hierarchy2"/>
    <dgm:cxn modelId="{4ECBBE46-EE81-4816-9D55-03CB5DCA2C33}" type="presParOf" srcId="{C1A496AF-2A05-4AB0-A281-A9709FDCB166}" destId="{70B3C34C-6E47-4D49-A0F5-B257C8D5F069}" srcOrd="0" destOrd="0" presId="urn:microsoft.com/office/officeart/2005/8/layout/hierarchy2"/>
    <dgm:cxn modelId="{310578A5-E416-4F81-BDBE-317023C070D4}" type="presParOf" srcId="{C1A496AF-2A05-4AB0-A281-A9709FDCB166}" destId="{1A5DBAE9-11B6-4C81-A0D4-50A571E70CCB}" srcOrd="1" destOrd="0" presId="urn:microsoft.com/office/officeart/2005/8/layout/hierarchy2"/>
    <dgm:cxn modelId="{86E11439-7883-4C55-839C-3282D8554E9B}" type="presParOf" srcId="{1A5DBAE9-11B6-4C81-A0D4-50A571E70CCB}" destId="{75AAC46A-4388-4D97-AAA8-91760A4FACDE}" srcOrd="0" destOrd="0" presId="urn:microsoft.com/office/officeart/2005/8/layout/hierarchy2"/>
    <dgm:cxn modelId="{8D29D723-735E-4AF9-BA5B-364EFB388BCD}" type="presParOf" srcId="{75AAC46A-4388-4D97-AAA8-91760A4FACDE}" destId="{2B08DD95-F632-4742-9110-0118DFACA3D6}" srcOrd="0" destOrd="0" presId="urn:microsoft.com/office/officeart/2005/8/layout/hierarchy2"/>
    <dgm:cxn modelId="{F4FE7AF7-3F1E-43C1-B9EA-D5B0D54557C0}" type="presParOf" srcId="{1A5DBAE9-11B6-4C81-A0D4-50A571E70CCB}" destId="{4FE0DF65-0E25-47DF-92D4-833C77133E83}" srcOrd="1" destOrd="0" presId="urn:microsoft.com/office/officeart/2005/8/layout/hierarchy2"/>
    <dgm:cxn modelId="{8377468F-11D5-4BCD-B6CC-BD2679B4839C}" type="presParOf" srcId="{4FE0DF65-0E25-47DF-92D4-833C77133E83}" destId="{DA617F8A-8CD5-475A-A9D4-9ABAA4893463}" srcOrd="0" destOrd="0" presId="urn:microsoft.com/office/officeart/2005/8/layout/hierarchy2"/>
    <dgm:cxn modelId="{23FCCD81-10D9-4382-AE1C-58DD2F7F62E3}" type="presParOf" srcId="{4FE0DF65-0E25-47DF-92D4-833C77133E83}" destId="{78BF6288-7B77-48B9-9417-00AFD6145BAD}" srcOrd="1" destOrd="0" presId="urn:microsoft.com/office/officeart/2005/8/layout/hierarchy2"/>
    <dgm:cxn modelId="{C7C553BC-BC01-49F2-B8BC-BD3D51405984}" type="presParOf" srcId="{78BF6288-7B77-48B9-9417-00AFD6145BAD}" destId="{FECD3CAD-F8E3-437C-9B47-E958716AB633}" srcOrd="0" destOrd="0" presId="urn:microsoft.com/office/officeart/2005/8/layout/hierarchy2"/>
    <dgm:cxn modelId="{108AA219-4229-4F99-B706-596ABC50DBEE}" type="presParOf" srcId="{FECD3CAD-F8E3-437C-9B47-E958716AB633}" destId="{9606019E-2ECB-470C-8809-ACDFE75B3C8C}" srcOrd="0" destOrd="0" presId="urn:microsoft.com/office/officeart/2005/8/layout/hierarchy2"/>
    <dgm:cxn modelId="{EF363BD1-2F2F-4211-89DD-ADE3B930DDDE}" type="presParOf" srcId="{78BF6288-7B77-48B9-9417-00AFD6145BAD}" destId="{B85806D6-1545-4A7B-93CD-A847B9B17F00}" srcOrd="1" destOrd="0" presId="urn:microsoft.com/office/officeart/2005/8/layout/hierarchy2"/>
    <dgm:cxn modelId="{5541E72D-5B5B-48C2-9D6C-C7F43E84B732}" type="presParOf" srcId="{B85806D6-1545-4A7B-93CD-A847B9B17F00}" destId="{54ECD59D-A252-4167-A90C-578D26EBBA88}" srcOrd="0" destOrd="0" presId="urn:microsoft.com/office/officeart/2005/8/layout/hierarchy2"/>
    <dgm:cxn modelId="{71813FF1-FED8-47EC-8DBB-F1992ACCBEA9}" type="presParOf" srcId="{B85806D6-1545-4A7B-93CD-A847B9B17F00}" destId="{C28815DE-5A3A-437D-8D58-6FCEA6CCB5CE}" srcOrd="1" destOrd="0" presId="urn:microsoft.com/office/officeart/2005/8/layout/hierarchy2"/>
    <dgm:cxn modelId="{84100201-A5D5-4727-A06D-9A848B95576B}" type="presParOf" srcId="{78BF6288-7B77-48B9-9417-00AFD6145BAD}" destId="{439C2520-20CB-4B78-A094-B73E82B9C8E0}" srcOrd="2" destOrd="0" presId="urn:microsoft.com/office/officeart/2005/8/layout/hierarchy2"/>
    <dgm:cxn modelId="{D277C2AF-5664-4DC0-9091-F5B0CF203F5F}" type="presParOf" srcId="{439C2520-20CB-4B78-A094-B73E82B9C8E0}" destId="{D682B341-7A3E-47B6-B7C0-DACE4A12D16C}" srcOrd="0" destOrd="0" presId="urn:microsoft.com/office/officeart/2005/8/layout/hierarchy2"/>
    <dgm:cxn modelId="{1F692DE3-0BD3-48BE-BDE1-6F13E467E226}" type="presParOf" srcId="{78BF6288-7B77-48B9-9417-00AFD6145BAD}" destId="{7DFCAFDD-DC8C-4D46-B77F-6EE20D166FE0}" srcOrd="3" destOrd="0" presId="urn:microsoft.com/office/officeart/2005/8/layout/hierarchy2"/>
    <dgm:cxn modelId="{497A3D6A-EE9F-4D8F-AB8A-A1409CBA6364}" type="presParOf" srcId="{7DFCAFDD-DC8C-4D46-B77F-6EE20D166FE0}" destId="{70865B9C-B921-47AD-8C61-0620653CC5E5}" srcOrd="0" destOrd="0" presId="urn:microsoft.com/office/officeart/2005/8/layout/hierarchy2"/>
    <dgm:cxn modelId="{94E3B3F8-7A85-4FB8-AFA5-48A7DFD09AEC}" type="presParOf" srcId="{7DFCAFDD-DC8C-4D46-B77F-6EE20D166FE0}" destId="{E4DCB058-9ED0-4DEC-A2D7-A9DE066E5CCE}" srcOrd="1" destOrd="0" presId="urn:microsoft.com/office/officeart/2005/8/layout/hierarchy2"/>
    <dgm:cxn modelId="{12753D0D-2B25-4B61-99F1-8DEFF1296416}" type="presParOf" srcId="{776C65E3-147A-4AE7-91D0-6CE72E070E05}" destId="{ED8E6068-3BD2-4E93-B7D2-2368EEC75FA3}" srcOrd="1" destOrd="0" presId="urn:microsoft.com/office/officeart/2005/8/layout/hierarchy2"/>
    <dgm:cxn modelId="{125D38F4-7261-40D4-9E20-D5FA3D0288EC}" type="presParOf" srcId="{ED8E6068-3BD2-4E93-B7D2-2368EEC75FA3}" destId="{8BFD6A45-E9A1-4563-956E-95F58E31D28E}" srcOrd="0" destOrd="0" presId="urn:microsoft.com/office/officeart/2005/8/layout/hierarchy2"/>
    <dgm:cxn modelId="{A0E92A8D-AB74-4622-842F-22AC4B3C4BAD}" type="presParOf" srcId="{ED8E6068-3BD2-4E93-B7D2-2368EEC75FA3}" destId="{91162104-2925-4747-A76D-C608E68748A2}" srcOrd="1" destOrd="0" presId="urn:microsoft.com/office/officeart/2005/8/layout/hierarchy2"/>
    <dgm:cxn modelId="{3A85E45C-92CE-4D18-9272-FE507FFA3C8C}" type="presParOf" srcId="{91162104-2925-4747-A76D-C608E68748A2}" destId="{F66A2E40-5D4F-4FF8-A86C-AAF0099ED7BC}" srcOrd="0" destOrd="0" presId="urn:microsoft.com/office/officeart/2005/8/layout/hierarchy2"/>
    <dgm:cxn modelId="{79DB2E08-91CC-453D-9EB4-7D0C65390383}" type="presParOf" srcId="{F66A2E40-5D4F-4FF8-A86C-AAF0099ED7BC}" destId="{DF82F15A-3FF8-4A0F-BFEB-950A3B0EF687}" srcOrd="0" destOrd="0" presId="urn:microsoft.com/office/officeart/2005/8/layout/hierarchy2"/>
    <dgm:cxn modelId="{64A8F4DF-FDC1-4955-BF46-AE4D4C2BEA10}" type="presParOf" srcId="{91162104-2925-4747-A76D-C608E68748A2}" destId="{BEC613DF-E961-413B-B7E6-DE589837FE8F}" srcOrd="1" destOrd="0" presId="urn:microsoft.com/office/officeart/2005/8/layout/hierarchy2"/>
    <dgm:cxn modelId="{9FCD9019-235D-4E76-9DA2-3BB783D40238}" type="presParOf" srcId="{BEC613DF-E961-413B-B7E6-DE589837FE8F}" destId="{6D338620-768D-41D7-B8E9-4FD7B91926A6}" srcOrd="0" destOrd="0" presId="urn:microsoft.com/office/officeart/2005/8/layout/hierarchy2"/>
    <dgm:cxn modelId="{B5ABB104-F3A5-4383-8C35-85A82EAC00E2}" type="presParOf" srcId="{BEC613DF-E961-413B-B7E6-DE589837FE8F}" destId="{F290FF88-B9FD-4D1F-9D81-A86CC5EDD764}" srcOrd="1" destOrd="0" presId="urn:microsoft.com/office/officeart/2005/8/layout/hierarchy2"/>
    <dgm:cxn modelId="{D4ED863D-A224-420B-AA26-628BBFED09E5}" type="presParOf" srcId="{776C65E3-147A-4AE7-91D0-6CE72E070E05}" destId="{1C0961BC-6ED3-43FC-9AE1-BF195EBC0DD7}" srcOrd="2" destOrd="0" presId="urn:microsoft.com/office/officeart/2005/8/layout/hierarchy2"/>
    <dgm:cxn modelId="{ACC34835-E1AD-423C-8FFE-F0C3768156EF}" type="presParOf" srcId="{1C0961BC-6ED3-43FC-9AE1-BF195EBC0DD7}" destId="{421B4217-5D9B-4C3C-8F7C-65E3CE614987}" srcOrd="0" destOrd="0" presId="urn:microsoft.com/office/officeart/2005/8/layout/hierarchy2"/>
    <dgm:cxn modelId="{32E3E549-4F44-48F1-A21D-AB9C7342FE29}" type="presParOf" srcId="{1C0961BC-6ED3-43FC-9AE1-BF195EBC0DD7}" destId="{71887351-B04C-4656-B718-346520B308D3}" srcOrd="1" destOrd="0" presId="urn:microsoft.com/office/officeart/2005/8/layout/hierarchy2"/>
    <dgm:cxn modelId="{07791342-1926-4CEF-B395-62B2A632DEAB}" type="presParOf" srcId="{71887351-B04C-4656-B718-346520B308D3}" destId="{54C11795-E544-4595-98D9-7D629E8677D2}" srcOrd="0" destOrd="0" presId="urn:microsoft.com/office/officeart/2005/8/layout/hierarchy2"/>
    <dgm:cxn modelId="{0CDF35FE-6076-4060-819A-E3883B41454F}" type="presParOf" srcId="{54C11795-E544-4595-98D9-7D629E8677D2}" destId="{992C21CD-8E32-437C-89B2-8409F0EB741F}" srcOrd="0" destOrd="0" presId="urn:microsoft.com/office/officeart/2005/8/layout/hierarchy2"/>
    <dgm:cxn modelId="{73BBA38E-01BD-4B01-B6C3-B6F593913EEB}" type="presParOf" srcId="{71887351-B04C-4656-B718-346520B308D3}" destId="{AD36546B-F80D-4219-B816-11D7546F5A2F}" srcOrd="1" destOrd="0" presId="urn:microsoft.com/office/officeart/2005/8/layout/hierarchy2"/>
    <dgm:cxn modelId="{6CF96682-826B-4C78-96EE-73879994DB2B}" type="presParOf" srcId="{AD36546B-F80D-4219-B816-11D7546F5A2F}" destId="{88568BBB-04D5-44D2-93DD-3CA66FB120F8}" srcOrd="0" destOrd="0" presId="urn:microsoft.com/office/officeart/2005/8/layout/hierarchy2"/>
    <dgm:cxn modelId="{0CBA6622-8DDC-4B96-802A-69A649301E87}" type="presParOf" srcId="{AD36546B-F80D-4219-B816-11D7546F5A2F}" destId="{87A9F076-8696-4D6E-B9F8-DFC38C57E905}" srcOrd="1" destOrd="0" presId="urn:microsoft.com/office/officeart/2005/8/layout/hierarchy2"/>
    <dgm:cxn modelId="{16009ABA-A4CE-4B4B-A4AF-4CF816BF9F3D}" type="presParOf" srcId="{87A9F076-8696-4D6E-B9F8-DFC38C57E905}" destId="{DA798C99-EE55-4317-8453-B8B14387E6A3}" srcOrd="0" destOrd="0" presId="urn:microsoft.com/office/officeart/2005/8/layout/hierarchy2"/>
    <dgm:cxn modelId="{623F313E-421C-4726-8D78-B956C9FFB7B0}" type="presParOf" srcId="{DA798C99-EE55-4317-8453-B8B14387E6A3}" destId="{C41D1F1D-61B8-4E10-B2A6-C96C70E9E504}" srcOrd="0" destOrd="0" presId="urn:microsoft.com/office/officeart/2005/8/layout/hierarchy2"/>
    <dgm:cxn modelId="{17B04263-6289-48AA-9945-7C056B7AD505}" type="presParOf" srcId="{87A9F076-8696-4D6E-B9F8-DFC38C57E905}" destId="{CF9596E8-9CF0-4E54-BB6A-EBD222BFC6AB}" srcOrd="1" destOrd="0" presId="urn:microsoft.com/office/officeart/2005/8/layout/hierarchy2"/>
    <dgm:cxn modelId="{0FF9F44C-7FC4-4010-9108-2463883775E0}" type="presParOf" srcId="{CF9596E8-9CF0-4E54-BB6A-EBD222BFC6AB}" destId="{B64DC259-7989-498A-9243-2F17AFA4B17E}" srcOrd="0" destOrd="0" presId="urn:microsoft.com/office/officeart/2005/8/layout/hierarchy2"/>
    <dgm:cxn modelId="{E9D8DBE8-9EEF-4867-8E4B-6B2137921907}" type="presParOf" srcId="{CF9596E8-9CF0-4E54-BB6A-EBD222BFC6AB}" destId="{F123729E-4ADA-4B49-B460-8B665FAD2BC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49151" y="1049853"/>
          <a:ext cx="1935849" cy="967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Forme canonique</a:t>
          </a:r>
          <a:endParaRPr lang="fr-FR" sz="2000" kern="1200" dirty="0"/>
        </a:p>
      </dsp:txBody>
      <dsp:txXfrm>
        <a:off x="49151" y="1049853"/>
        <a:ext cx="1935849" cy="967924"/>
      </dsp:txXfrm>
    </dsp:sp>
    <dsp:sp modelId="{75AAC46A-4388-4D97-AAA8-91760A4FACDE}">
      <dsp:nvSpPr>
        <dsp:cNvPr id="0" name=""/>
        <dsp:cNvSpPr/>
      </dsp:nvSpPr>
      <dsp:spPr>
        <a:xfrm rot="2649879">
          <a:off x="1839898" y="1872424"/>
          <a:ext cx="1026700" cy="38107"/>
        </a:xfrm>
        <a:custGeom>
          <a:avLst/>
          <a:gdLst/>
          <a:ahLst/>
          <a:cxnLst/>
          <a:rect l="0" t="0" r="0" b="0"/>
          <a:pathLst>
            <a:path>
              <a:moveTo>
                <a:pt x="0" y="19053"/>
              </a:moveTo>
              <a:lnTo>
                <a:pt x="1026700" y="1905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649879">
        <a:off x="2327581" y="1865811"/>
        <a:ext cx="51335" cy="51335"/>
      </dsp:txXfrm>
    </dsp:sp>
    <dsp:sp modelId="{DA617F8A-8CD5-475A-A9D4-9ABAA4893463}">
      <dsp:nvSpPr>
        <dsp:cNvPr id="0" name=""/>
        <dsp:cNvSpPr/>
      </dsp:nvSpPr>
      <dsp:spPr>
        <a:xfrm>
          <a:off x="2721495" y="1765178"/>
          <a:ext cx="1935849" cy="9679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Forme adéquate</a:t>
          </a:r>
          <a:endParaRPr lang="fr-FR" sz="2000" kern="1200" dirty="0"/>
        </a:p>
      </dsp:txBody>
      <dsp:txXfrm>
        <a:off x="2721495" y="1765178"/>
        <a:ext cx="1935849" cy="967924"/>
      </dsp:txXfrm>
    </dsp:sp>
    <dsp:sp modelId="{FECD3CAD-F8E3-437C-9B47-E958716AB633}">
      <dsp:nvSpPr>
        <dsp:cNvPr id="0" name=""/>
        <dsp:cNvSpPr/>
      </dsp:nvSpPr>
      <dsp:spPr>
        <a:xfrm rot="17993520">
          <a:off x="4291468" y="1597747"/>
          <a:ext cx="1458743" cy="38107"/>
        </a:xfrm>
        <a:custGeom>
          <a:avLst/>
          <a:gdLst/>
          <a:ahLst/>
          <a:cxnLst/>
          <a:rect l="0" t="0" r="0" b="0"/>
          <a:pathLst>
            <a:path>
              <a:moveTo>
                <a:pt x="0" y="19053"/>
              </a:moveTo>
              <a:lnTo>
                <a:pt x="1458743" y="1905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7993520">
        <a:off x="4984371" y="1580332"/>
        <a:ext cx="72937" cy="72937"/>
      </dsp:txXfrm>
    </dsp:sp>
    <dsp:sp modelId="{54ECD59D-A252-4167-A90C-578D26EBBA88}">
      <dsp:nvSpPr>
        <dsp:cNvPr id="0" name=""/>
        <dsp:cNvSpPr/>
      </dsp:nvSpPr>
      <dsp:spPr>
        <a:xfrm>
          <a:off x="5384334" y="398865"/>
          <a:ext cx="2342378" cy="1171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Lien avec représentations graphiques vues en 2nde</a:t>
          </a:r>
          <a:endParaRPr lang="fr-FR" sz="2000" kern="1200" dirty="0"/>
        </a:p>
      </dsp:txBody>
      <dsp:txXfrm>
        <a:off x="5384334" y="398865"/>
        <a:ext cx="2342378" cy="1171189"/>
      </dsp:txXfrm>
    </dsp:sp>
    <dsp:sp modelId="{439C2520-20CB-4B78-A094-B73E82B9C8E0}">
      <dsp:nvSpPr>
        <dsp:cNvPr id="0" name=""/>
        <dsp:cNvSpPr/>
      </dsp:nvSpPr>
      <dsp:spPr>
        <a:xfrm rot="164892">
          <a:off x="4656903" y="2248517"/>
          <a:ext cx="768738" cy="38107"/>
        </a:xfrm>
        <a:custGeom>
          <a:avLst/>
          <a:gdLst/>
          <a:ahLst/>
          <a:cxnLst/>
          <a:rect l="0" t="0" r="0" b="0"/>
          <a:pathLst>
            <a:path>
              <a:moveTo>
                <a:pt x="0" y="19053"/>
              </a:moveTo>
              <a:lnTo>
                <a:pt x="768738" y="1905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64892">
        <a:off x="5022054" y="2248352"/>
        <a:ext cx="38436" cy="38436"/>
      </dsp:txXfrm>
    </dsp:sp>
    <dsp:sp modelId="{70865B9C-B921-47AD-8C61-0620653CC5E5}">
      <dsp:nvSpPr>
        <dsp:cNvPr id="0" name=""/>
        <dsp:cNvSpPr/>
      </dsp:nvSpPr>
      <dsp:spPr>
        <a:xfrm>
          <a:off x="5425200" y="1700405"/>
          <a:ext cx="2342378" cy="1171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Activités algorithmiques</a:t>
          </a:r>
          <a:endParaRPr lang="fr-FR" sz="2000" kern="1200" dirty="0"/>
        </a:p>
      </dsp:txBody>
      <dsp:txXfrm>
        <a:off x="5425200" y="1700405"/>
        <a:ext cx="2342378" cy="1171189"/>
      </dsp:txXfrm>
    </dsp:sp>
    <dsp:sp modelId="{0689C640-0C4A-4DCE-ABB7-5601D4A4B2BC}">
      <dsp:nvSpPr>
        <dsp:cNvPr id="0" name=""/>
        <dsp:cNvSpPr/>
      </dsp:nvSpPr>
      <dsp:spPr>
        <a:xfrm rot="3625711">
          <a:off x="4263319" y="2906706"/>
          <a:ext cx="1555908" cy="38107"/>
        </a:xfrm>
        <a:custGeom>
          <a:avLst/>
          <a:gdLst/>
          <a:ahLst/>
          <a:cxnLst/>
          <a:rect l="0" t="0" r="0" b="0"/>
          <a:pathLst>
            <a:path>
              <a:moveTo>
                <a:pt x="0" y="19053"/>
              </a:moveTo>
              <a:lnTo>
                <a:pt x="1555908" y="1905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625711">
        <a:off x="5002375" y="2886861"/>
        <a:ext cx="77795" cy="77795"/>
      </dsp:txXfrm>
    </dsp:sp>
    <dsp:sp modelId="{F3FAFE4A-BDB1-46C4-96CB-DDDF8B9140B0}">
      <dsp:nvSpPr>
        <dsp:cNvPr id="0" name=""/>
        <dsp:cNvSpPr/>
      </dsp:nvSpPr>
      <dsp:spPr>
        <a:xfrm>
          <a:off x="5425200" y="3016783"/>
          <a:ext cx="2342378" cy="1171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ES/L: la forme canonique n’est pas un attendu du programme</a:t>
          </a:r>
          <a:endParaRPr lang="fr-FR" sz="2000" kern="1200" dirty="0"/>
        </a:p>
      </dsp:txBody>
      <dsp:txXfrm>
        <a:off x="5425200" y="3016783"/>
        <a:ext cx="2342378" cy="1171189"/>
      </dsp:txXfrm>
    </dsp:sp>
    <dsp:sp modelId="{8BFD6A45-E9A1-4563-956E-95F58E31D28E}">
      <dsp:nvSpPr>
        <dsp:cNvPr id="0" name=""/>
        <dsp:cNvSpPr/>
      </dsp:nvSpPr>
      <dsp:spPr>
        <a:xfrm>
          <a:off x="49151" y="2352535"/>
          <a:ext cx="1935849" cy="967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Équation, discriminant, signe</a:t>
          </a:r>
          <a:endParaRPr lang="fr-FR" sz="2000" kern="1200" dirty="0"/>
        </a:p>
      </dsp:txBody>
      <dsp:txXfrm>
        <a:off x="49151" y="2352535"/>
        <a:ext cx="1935849" cy="9679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8496" y="670156"/>
          <a:ext cx="2045500" cy="102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Cercle trigonométrique</a:t>
          </a:r>
          <a:endParaRPr lang="fr-FR" sz="2000" kern="1200" dirty="0"/>
        </a:p>
      </dsp:txBody>
      <dsp:txXfrm>
        <a:off x="8496" y="670156"/>
        <a:ext cx="2045500" cy="1022750"/>
      </dsp:txXfrm>
    </dsp:sp>
    <dsp:sp modelId="{75AAC46A-4388-4D97-AAA8-91760A4FACDE}">
      <dsp:nvSpPr>
        <dsp:cNvPr id="0" name=""/>
        <dsp:cNvSpPr/>
      </dsp:nvSpPr>
      <dsp:spPr>
        <a:xfrm rot="3447916">
          <a:off x="1729860" y="1752802"/>
          <a:ext cx="1402611" cy="39951"/>
        </a:xfrm>
        <a:custGeom>
          <a:avLst/>
          <a:gdLst/>
          <a:ahLst/>
          <a:cxnLst/>
          <a:rect l="0" t="0" r="0" b="0"/>
          <a:pathLst>
            <a:path>
              <a:moveTo>
                <a:pt x="0" y="19975"/>
              </a:moveTo>
              <a:lnTo>
                <a:pt x="1402611" y="1997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447916">
        <a:off x="2396101" y="1737713"/>
        <a:ext cx="70130" cy="70130"/>
      </dsp:txXfrm>
    </dsp:sp>
    <dsp:sp modelId="{DA617F8A-8CD5-475A-A9D4-9ABAA4893463}">
      <dsp:nvSpPr>
        <dsp:cNvPr id="0" name=""/>
        <dsp:cNvSpPr/>
      </dsp:nvSpPr>
      <dsp:spPr>
        <a:xfrm>
          <a:off x="2808336" y="1745261"/>
          <a:ext cx="2475055" cy="12375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Utilisation du cercle trigonométrique: sinus et cosinus d’angles associés, résolutions d’équations</a:t>
          </a:r>
        </a:p>
      </dsp:txBody>
      <dsp:txXfrm>
        <a:off x="2808336" y="1745261"/>
        <a:ext cx="2475055" cy="1237527"/>
      </dsp:txXfrm>
    </dsp:sp>
    <dsp:sp modelId="{FECD3CAD-F8E3-437C-9B47-E958716AB633}">
      <dsp:nvSpPr>
        <dsp:cNvPr id="0" name=""/>
        <dsp:cNvSpPr/>
      </dsp:nvSpPr>
      <dsp:spPr>
        <a:xfrm rot="21294481">
          <a:off x="5281914" y="2310820"/>
          <a:ext cx="748785" cy="39951"/>
        </a:xfrm>
        <a:custGeom>
          <a:avLst/>
          <a:gdLst/>
          <a:ahLst/>
          <a:cxnLst/>
          <a:rect l="0" t="0" r="0" b="0"/>
          <a:pathLst>
            <a:path>
              <a:moveTo>
                <a:pt x="0" y="19975"/>
              </a:moveTo>
              <a:lnTo>
                <a:pt x="748785" y="1997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294481">
        <a:off x="5637587" y="2312076"/>
        <a:ext cx="37439" cy="37439"/>
      </dsp:txXfrm>
    </dsp:sp>
    <dsp:sp modelId="{54ECD59D-A252-4167-A90C-578D26EBBA88}">
      <dsp:nvSpPr>
        <dsp:cNvPr id="0" name=""/>
        <dsp:cNvSpPr/>
      </dsp:nvSpPr>
      <dsp:spPr>
        <a:xfrm>
          <a:off x="6029222" y="1735054"/>
          <a:ext cx="2250050" cy="11250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L’ étude des fonctions sinus et cosinus n’est pas un attendu du programme</a:t>
          </a:r>
          <a:endParaRPr lang="fr-FR" sz="2000" kern="1200" dirty="0"/>
        </a:p>
      </dsp:txBody>
      <dsp:txXfrm>
        <a:off x="6029222" y="1735054"/>
        <a:ext cx="2250050" cy="1125025"/>
      </dsp:txXfrm>
    </dsp:sp>
    <dsp:sp modelId="{8BFD6A45-E9A1-4563-956E-95F58E31D28E}">
      <dsp:nvSpPr>
        <dsp:cNvPr id="0" name=""/>
        <dsp:cNvSpPr/>
      </dsp:nvSpPr>
      <dsp:spPr>
        <a:xfrm>
          <a:off x="8496" y="1846319"/>
          <a:ext cx="2045500" cy="102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Radian</a:t>
          </a:r>
          <a:endParaRPr lang="fr-FR" sz="2000" kern="1200" dirty="0"/>
        </a:p>
      </dsp:txBody>
      <dsp:txXfrm>
        <a:off x="8496" y="1846319"/>
        <a:ext cx="2045500" cy="1022750"/>
      </dsp:txXfrm>
    </dsp:sp>
    <dsp:sp modelId="{421B4217-5D9B-4C3C-8F7C-65E3CE614987}">
      <dsp:nvSpPr>
        <dsp:cNvPr id="0" name=""/>
        <dsp:cNvSpPr/>
      </dsp:nvSpPr>
      <dsp:spPr>
        <a:xfrm>
          <a:off x="8496" y="3022482"/>
          <a:ext cx="2045500" cy="102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Mesure d’un angle orienté, mesure principale</a:t>
          </a:r>
          <a:endParaRPr lang="fr-FR" sz="2000" kern="1200" dirty="0"/>
        </a:p>
      </dsp:txBody>
      <dsp:txXfrm>
        <a:off x="8496" y="3022482"/>
        <a:ext cx="2045500" cy="102275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72007" y="815361"/>
          <a:ext cx="1768627" cy="527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Définitions, propriétés</a:t>
          </a:r>
          <a:endParaRPr lang="fr-FR" sz="1800" kern="1200" dirty="0"/>
        </a:p>
      </dsp:txBody>
      <dsp:txXfrm>
        <a:off x="72007" y="815361"/>
        <a:ext cx="1768627" cy="527119"/>
      </dsp:txXfrm>
    </dsp:sp>
    <dsp:sp modelId="{75AAC46A-4388-4D97-AAA8-91760A4FACDE}">
      <dsp:nvSpPr>
        <dsp:cNvPr id="0" name=""/>
        <dsp:cNvSpPr/>
      </dsp:nvSpPr>
      <dsp:spPr>
        <a:xfrm rot="16847901">
          <a:off x="1638292" y="831161"/>
          <a:ext cx="497982" cy="6354"/>
        </a:xfrm>
        <a:custGeom>
          <a:avLst/>
          <a:gdLst/>
          <a:ahLst/>
          <a:cxnLst/>
          <a:rect l="0" t="0" r="0" b="0"/>
          <a:pathLst>
            <a:path>
              <a:moveTo>
                <a:pt x="0" y="3177"/>
              </a:moveTo>
              <a:lnTo>
                <a:pt x="497982" y="3177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6847901">
        <a:off x="1874833" y="821889"/>
        <a:ext cx="24899" cy="24899"/>
      </dsp:txXfrm>
    </dsp:sp>
    <dsp:sp modelId="{DA617F8A-8CD5-475A-A9D4-9ABAA4893463}">
      <dsp:nvSpPr>
        <dsp:cNvPr id="0" name=""/>
        <dsp:cNvSpPr/>
      </dsp:nvSpPr>
      <dsp:spPr>
        <a:xfrm>
          <a:off x="1933932" y="101447"/>
          <a:ext cx="3289753" cy="9766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Calcul par différentes méthodes: projection orthogonale, analytiquement, avec normes et </a:t>
          </a:r>
          <a:r>
            <a:rPr lang="fr-FR" sz="1800" kern="1200" dirty="0" smtClean="0"/>
            <a:t>angles, à </a:t>
          </a:r>
          <a:r>
            <a:rPr lang="fr-FR" sz="1800" kern="1200" dirty="0" smtClean="0"/>
            <a:t>l’aide des normes</a:t>
          </a:r>
        </a:p>
      </dsp:txBody>
      <dsp:txXfrm>
        <a:off x="1933932" y="101447"/>
        <a:ext cx="3289753" cy="976618"/>
      </dsp:txXfrm>
    </dsp:sp>
    <dsp:sp modelId="{FECD3CAD-F8E3-437C-9B47-E958716AB633}">
      <dsp:nvSpPr>
        <dsp:cNvPr id="0" name=""/>
        <dsp:cNvSpPr/>
      </dsp:nvSpPr>
      <dsp:spPr>
        <a:xfrm rot="19357549">
          <a:off x="5191530" y="491510"/>
          <a:ext cx="313232" cy="6354"/>
        </a:xfrm>
        <a:custGeom>
          <a:avLst/>
          <a:gdLst/>
          <a:ahLst/>
          <a:cxnLst/>
          <a:rect l="0" t="0" r="0" b="0"/>
          <a:pathLst>
            <a:path>
              <a:moveTo>
                <a:pt x="0" y="3177"/>
              </a:moveTo>
              <a:lnTo>
                <a:pt x="313232" y="3177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357549">
        <a:off x="5340316" y="486857"/>
        <a:ext cx="15661" cy="15661"/>
      </dsp:txXfrm>
    </dsp:sp>
    <dsp:sp modelId="{54ECD59D-A252-4167-A90C-578D26EBBA88}">
      <dsp:nvSpPr>
        <dsp:cNvPr id="0" name=""/>
        <dsp:cNvSpPr/>
      </dsp:nvSpPr>
      <dsp:spPr>
        <a:xfrm>
          <a:off x="5472607" y="173456"/>
          <a:ext cx="2564966" cy="4523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Démonstrations des égalités des expressions </a:t>
          </a:r>
          <a:endParaRPr lang="fr-FR" sz="1800" kern="1200" dirty="0"/>
        </a:p>
      </dsp:txBody>
      <dsp:txXfrm>
        <a:off x="5472607" y="173456"/>
        <a:ext cx="2564966" cy="452326"/>
      </dsp:txXfrm>
    </dsp:sp>
    <dsp:sp modelId="{68A2D622-C6D0-49D9-ACB7-4D529BB8AA92}">
      <dsp:nvSpPr>
        <dsp:cNvPr id="0" name=""/>
        <dsp:cNvSpPr/>
      </dsp:nvSpPr>
      <dsp:spPr>
        <a:xfrm rot="4491748">
          <a:off x="4962414" y="927922"/>
          <a:ext cx="707226" cy="6354"/>
        </a:xfrm>
        <a:custGeom>
          <a:avLst/>
          <a:gdLst/>
          <a:ahLst/>
          <a:cxnLst/>
          <a:rect l="0" t="0" r="0" b="0"/>
          <a:pathLst>
            <a:path>
              <a:moveTo>
                <a:pt x="0" y="3177"/>
              </a:moveTo>
              <a:lnTo>
                <a:pt x="707226" y="3177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4491748">
        <a:off x="5298346" y="913419"/>
        <a:ext cx="35361" cy="35361"/>
      </dsp:txXfrm>
    </dsp:sp>
    <dsp:sp modelId="{5741F7DC-2008-4A4A-ABEB-0DC201EF5638}">
      <dsp:nvSpPr>
        <dsp:cNvPr id="0" name=""/>
        <dsp:cNvSpPr/>
      </dsp:nvSpPr>
      <dsp:spPr>
        <a:xfrm>
          <a:off x="5408369" y="893534"/>
          <a:ext cx="3015630" cy="7578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Démonstration théorème de la médiane: lien calcul vectoriel et produit scalaire</a:t>
          </a:r>
          <a:endParaRPr lang="fr-FR" sz="1800" kern="1200" dirty="0"/>
        </a:p>
      </dsp:txBody>
      <dsp:txXfrm>
        <a:off x="5408369" y="893534"/>
        <a:ext cx="3015630" cy="757818"/>
      </dsp:txXfrm>
    </dsp:sp>
    <dsp:sp modelId="{8F9D6575-7071-47F3-9F17-04F40A348FB9}">
      <dsp:nvSpPr>
        <dsp:cNvPr id="0" name=""/>
        <dsp:cNvSpPr/>
      </dsp:nvSpPr>
      <dsp:spPr>
        <a:xfrm rot="5368089">
          <a:off x="3468080" y="2358557"/>
          <a:ext cx="3544109" cy="6354"/>
        </a:xfrm>
        <a:custGeom>
          <a:avLst/>
          <a:gdLst/>
          <a:ahLst/>
          <a:cxnLst/>
          <a:rect l="0" t="0" r="0" b="0"/>
          <a:pathLst>
            <a:path>
              <a:moveTo>
                <a:pt x="0" y="3177"/>
              </a:moveTo>
              <a:lnTo>
                <a:pt x="3544109" y="3177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5368089">
        <a:off x="5151532" y="2273132"/>
        <a:ext cx="177205" cy="177205"/>
      </dsp:txXfrm>
    </dsp:sp>
    <dsp:sp modelId="{3A98E44D-D817-407F-97D0-D7E69358265E}">
      <dsp:nvSpPr>
        <dsp:cNvPr id="0" name=""/>
        <dsp:cNvSpPr/>
      </dsp:nvSpPr>
      <dsp:spPr>
        <a:xfrm>
          <a:off x="5256584" y="3845863"/>
          <a:ext cx="3081427" cy="5757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Relation de Chasles pour les angles orientés: admise</a:t>
          </a:r>
          <a:endParaRPr lang="fr-FR" sz="1800" kern="1200" dirty="0"/>
        </a:p>
      </dsp:txBody>
      <dsp:txXfrm>
        <a:off x="5256584" y="3845863"/>
        <a:ext cx="3081427" cy="575700"/>
      </dsp:txXfrm>
    </dsp:sp>
    <dsp:sp modelId="{AAC4C6A5-8DC0-443A-A5CB-1A8BEB956378}">
      <dsp:nvSpPr>
        <dsp:cNvPr id="0" name=""/>
        <dsp:cNvSpPr/>
      </dsp:nvSpPr>
      <dsp:spPr>
        <a:xfrm rot="4277548">
          <a:off x="1693321" y="1281157"/>
          <a:ext cx="433742" cy="6354"/>
        </a:xfrm>
        <a:custGeom>
          <a:avLst/>
          <a:gdLst/>
          <a:ahLst/>
          <a:cxnLst/>
          <a:rect l="0" t="0" r="0" b="0"/>
          <a:pathLst>
            <a:path>
              <a:moveTo>
                <a:pt x="0" y="3177"/>
              </a:moveTo>
              <a:lnTo>
                <a:pt x="433742" y="3177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4277548">
        <a:off x="1899349" y="1273491"/>
        <a:ext cx="21687" cy="21687"/>
      </dsp:txXfrm>
    </dsp:sp>
    <dsp:sp modelId="{DD691C9C-FC1A-4547-90A1-DD19EA7B4FB3}">
      <dsp:nvSpPr>
        <dsp:cNvPr id="0" name=""/>
        <dsp:cNvSpPr/>
      </dsp:nvSpPr>
      <dsp:spPr>
        <a:xfrm>
          <a:off x="1979751" y="1224137"/>
          <a:ext cx="3182156" cy="531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Choisir la méthode la plus adaptée</a:t>
          </a:r>
          <a:endParaRPr lang="fr-FR" sz="1800" kern="1200" dirty="0"/>
        </a:p>
      </dsp:txBody>
      <dsp:txXfrm>
        <a:off x="1979751" y="1224137"/>
        <a:ext cx="3182156" cy="531222"/>
      </dsp:txXfrm>
    </dsp:sp>
    <dsp:sp modelId="{06545B76-A882-407E-8055-1AF294FE88B9}">
      <dsp:nvSpPr>
        <dsp:cNvPr id="0" name=""/>
        <dsp:cNvSpPr/>
      </dsp:nvSpPr>
      <dsp:spPr>
        <a:xfrm rot="4863734">
          <a:off x="1363325" y="1633986"/>
          <a:ext cx="1130208" cy="6354"/>
        </a:xfrm>
        <a:custGeom>
          <a:avLst/>
          <a:gdLst/>
          <a:ahLst/>
          <a:cxnLst/>
          <a:rect l="0" t="0" r="0" b="0"/>
          <a:pathLst>
            <a:path>
              <a:moveTo>
                <a:pt x="0" y="3177"/>
              </a:moveTo>
              <a:lnTo>
                <a:pt x="1130208" y="3177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4863734">
        <a:off x="1900174" y="1608908"/>
        <a:ext cx="56510" cy="56510"/>
      </dsp:txXfrm>
    </dsp:sp>
    <dsp:sp modelId="{9083D921-CB11-4AF2-9878-5DE307B720BE}">
      <dsp:nvSpPr>
        <dsp:cNvPr id="0" name=""/>
        <dsp:cNvSpPr/>
      </dsp:nvSpPr>
      <dsp:spPr>
        <a:xfrm>
          <a:off x="2016225" y="1813378"/>
          <a:ext cx="3231944" cy="7640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Équation cartésienne de droite à partir d’un point et d’un vecteur normal (et réciproquement)</a:t>
          </a:r>
          <a:endParaRPr lang="fr-FR" sz="1800" kern="1200" dirty="0"/>
        </a:p>
      </dsp:txBody>
      <dsp:txXfrm>
        <a:off x="2016225" y="1813378"/>
        <a:ext cx="3231944" cy="764056"/>
      </dsp:txXfrm>
    </dsp:sp>
    <dsp:sp modelId="{E1E134C5-FBBB-4D4E-8EAF-3F278C0CB99C}">
      <dsp:nvSpPr>
        <dsp:cNvPr id="0" name=""/>
        <dsp:cNvSpPr/>
      </dsp:nvSpPr>
      <dsp:spPr>
        <a:xfrm rot="5288579">
          <a:off x="813358" y="2136866"/>
          <a:ext cx="2123359" cy="6354"/>
        </a:xfrm>
        <a:custGeom>
          <a:avLst/>
          <a:gdLst/>
          <a:ahLst/>
          <a:cxnLst/>
          <a:rect l="0" t="0" r="0" b="0"/>
          <a:pathLst>
            <a:path>
              <a:moveTo>
                <a:pt x="0" y="3177"/>
              </a:moveTo>
              <a:lnTo>
                <a:pt x="2123359" y="3177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 rot="5288579">
        <a:off x="1821954" y="2086959"/>
        <a:ext cx="106167" cy="106167"/>
      </dsp:txXfrm>
    </dsp:sp>
    <dsp:sp modelId="{556DA969-9464-46FC-9ADB-2D45B91A2DC4}">
      <dsp:nvSpPr>
        <dsp:cNvPr id="0" name=""/>
        <dsp:cNvSpPr/>
      </dsp:nvSpPr>
      <dsp:spPr>
        <a:xfrm>
          <a:off x="1909442" y="2875952"/>
          <a:ext cx="3120539" cy="6504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Équation de cercle défini par centre et rayon (ou diamètre</a:t>
          </a:r>
          <a:r>
            <a:rPr lang="fr-FR" sz="2000" kern="1200" dirty="0" smtClean="0"/>
            <a:t>)</a:t>
          </a:r>
        </a:p>
      </dsp:txBody>
      <dsp:txXfrm>
        <a:off x="1909442" y="2875952"/>
        <a:ext cx="3120539" cy="650426"/>
      </dsp:txXfrm>
    </dsp:sp>
    <dsp:sp modelId="{22604426-36C9-4DDD-ABA2-A67A382B6220}">
      <dsp:nvSpPr>
        <dsp:cNvPr id="0" name=""/>
        <dsp:cNvSpPr/>
      </dsp:nvSpPr>
      <dsp:spPr>
        <a:xfrm rot="4957113">
          <a:off x="510706" y="2589074"/>
          <a:ext cx="3051953" cy="6354"/>
        </a:xfrm>
        <a:custGeom>
          <a:avLst/>
          <a:gdLst/>
          <a:ahLst/>
          <a:cxnLst/>
          <a:rect l="0" t="0" r="0" b="0"/>
          <a:pathLst>
            <a:path>
              <a:moveTo>
                <a:pt x="0" y="3177"/>
              </a:moveTo>
              <a:lnTo>
                <a:pt x="3051953" y="3177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 rot="4957113">
        <a:off x="1960384" y="2515953"/>
        <a:ext cx="152597" cy="152597"/>
      </dsp:txXfrm>
    </dsp:sp>
    <dsp:sp modelId="{59A780CC-0BB2-481C-99C0-860BB977B19C}">
      <dsp:nvSpPr>
        <dsp:cNvPr id="0" name=""/>
        <dsp:cNvSpPr/>
      </dsp:nvSpPr>
      <dsp:spPr>
        <a:xfrm>
          <a:off x="2232732" y="3908977"/>
          <a:ext cx="2361543" cy="3932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Démonstration cos</a:t>
          </a:r>
          <a:r>
            <a:rPr lang="fr-FR" sz="1800" i="1" kern="1200" dirty="0" smtClean="0"/>
            <a:t>(a-b)</a:t>
          </a:r>
          <a:endParaRPr lang="fr-FR" sz="1800" kern="1200" dirty="0"/>
        </a:p>
      </dsp:txBody>
      <dsp:txXfrm>
        <a:off x="2232732" y="3908977"/>
        <a:ext cx="2361543" cy="393210"/>
      </dsp:txXfrm>
    </dsp:sp>
    <dsp:sp modelId="{8BFD6A45-E9A1-4563-956E-95F58E31D28E}">
      <dsp:nvSpPr>
        <dsp:cNvPr id="0" name=""/>
        <dsp:cNvSpPr/>
      </dsp:nvSpPr>
      <dsp:spPr>
        <a:xfrm>
          <a:off x="0" y="1979110"/>
          <a:ext cx="1678160" cy="458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Vecteur normal à une droite </a:t>
          </a:r>
          <a:endParaRPr lang="fr-FR" sz="1800" kern="1200" dirty="0"/>
        </a:p>
      </dsp:txBody>
      <dsp:txXfrm>
        <a:off x="0" y="1979110"/>
        <a:ext cx="1678160" cy="458328"/>
      </dsp:txXfrm>
    </dsp:sp>
    <dsp:sp modelId="{421B4217-5D9B-4C3C-8F7C-65E3CE614987}">
      <dsp:nvSpPr>
        <dsp:cNvPr id="0" name=""/>
        <dsp:cNvSpPr/>
      </dsp:nvSpPr>
      <dsp:spPr>
        <a:xfrm>
          <a:off x="72007" y="2723126"/>
          <a:ext cx="1527052" cy="1749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Applications (calculs d’angles, de longueur, addition et duplication des cosinus et sinus)</a:t>
          </a:r>
          <a:endParaRPr lang="fr-FR" sz="1800" kern="1200" dirty="0"/>
        </a:p>
      </dsp:txBody>
      <dsp:txXfrm>
        <a:off x="72007" y="2723126"/>
        <a:ext cx="1527052" cy="174916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82350" y="1108720"/>
          <a:ext cx="2216250" cy="1108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Variance, écart-type</a:t>
          </a:r>
          <a:endParaRPr lang="fr-FR" sz="1600" kern="1200" dirty="0"/>
        </a:p>
      </dsp:txBody>
      <dsp:txXfrm>
        <a:off x="82350" y="1108720"/>
        <a:ext cx="2216250" cy="1108125"/>
      </dsp:txXfrm>
    </dsp:sp>
    <dsp:sp modelId="{75AAC46A-4388-4D97-AAA8-91760A4FACDE}">
      <dsp:nvSpPr>
        <dsp:cNvPr id="0" name=""/>
        <dsp:cNvSpPr/>
      </dsp:nvSpPr>
      <dsp:spPr>
        <a:xfrm rot="17267">
          <a:off x="2298595" y="1643162"/>
          <a:ext cx="805284" cy="43286"/>
        </a:xfrm>
        <a:custGeom>
          <a:avLst/>
          <a:gdLst/>
          <a:ahLst/>
          <a:cxnLst/>
          <a:rect l="0" t="0" r="0" b="0"/>
          <a:pathLst>
            <a:path>
              <a:moveTo>
                <a:pt x="0" y="21643"/>
              </a:moveTo>
              <a:lnTo>
                <a:pt x="805284" y="2164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7267">
        <a:off x="2681105" y="1644673"/>
        <a:ext cx="40264" cy="40264"/>
      </dsp:txXfrm>
    </dsp:sp>
    <dsp:sp modelId="{DA617F8A-8CD5-475A-A9D4-9ABAA4893463}">
      <dsp:nvSpPr>
        <dsp:cNvPr id="0" name=""/>
        <dsp:cNvSpPr/>
      </dsp:nvSpPr>
      <dsp:spPr>
        <a:xfrm>
          <a:off x="3103875" y="1112765"/>
          <a:ext cx="2216250" cy="1108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Utilisation appropriée: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Couple moyenne-écart-type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Couple médiane-écart interquartile</a:t>
          </a:r>
        </a:p>
      </dsp:txBody>
      <dsp:txXfrm>
        <a:off x="3103875" y="1112765"/>
        <a:ext cx="2216250" cy="1108125"/>
      </dsp:txXfrm>
    </dsp:sp>
    <dsp:sp modelId="{FECD3CAD-F8E3-437C-9B47-E958716AB633}">
      <dsp:nvSpPr>
        <dsp:cNvPr id="0" name=""/>
        <dsp:cNvSpPr/>
      </dsp:nvSpPr>
      <dsp:spPr>
        <a:xfrm rot="20920165">
          <a:off x="5312781" y="1571156"/>
          <a:ext cx="753585" cy="43286"/>
        </a:xfrm>
        <a:custGeom>
          <a:avLst/>
          <a:gdLst/>
          <a:ahLst/>
          <a:cxnLst/>
          <a:rect l="0" t="0" r="0" b="0"/>
          <a:pathLst>
            <a:path>
              <a:moveTo>
                <a:pt x="0" y="21643"/>
              </a:moveTo>
              <a:lnTo>
                <a:pt x="753585" y="2164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920165">
        <a:off x="5670734" y="1573960"/>
        <a:ext cx="37679" cy="37679"/>
      </dsp:txXfrm>
    </dsp:sp>
    <dsp:sp modelId="{54ECD59D-A252-4167-A90C-578D26EBBA88}">
      <dsp:nvSpPr>
        <dsp:cNvPr id="0" name=""/>
        <dsp:cNvSpPr/>
      </dsp:nvSpPr>
      <dsp:spPr>
        <a:xfrm>
          <a:off x="6059022" y="964709"/>
          <a:ext cx="2216250" cy="1108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Caractéristiques déterminées à l’aide d’un logiciel ou d’une calculatrice</a:t>
          </a:r>
          <a:endParaRPr lang="fr-FR" sz="1600" kern="1200" dirty="0"/>
        </a:p>
      </dsp:txBody>
      <dsp:txXfrm>
        <a:off x="6059022" y="964709"/>
        <a:ext cx="2216250" cy="1108125"/>
      </dsp:txXfrm>
    </dsp:sp>
    <dsp:sp modelId="{439C2520-20CB-4B78-A094-B73E82B9C8E0}">
      <dsp:nvSpPr>
        <dsp:cNvPr id="0" name=""/>
        <dsp:cNvSpPr/>
      </dsp:nvSpPr>
      <dsp:spPr>
        <a:xfrm rot="3434099">
          <a:off x="5006919" y="2219227"/>
          <a:ext cx="1365308" cy="43286"/>
        </a:xfrm>
        <a:custGeom>
          <a:avLst/>
          <a:gdLst/>
          <a:ahLst/>
          <a:cxnLst/>
          <a:rect l="0" t="0" r="0" b="0"/>
          <a:pathLst>
            <a:path>
              <a:moveTo>
                <a:pt x="0" y="21643"/>
              </a:moveTo>
              <a:lnTo>
                <a:pt x="1365308" y="2164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434099">
        <a:off x="5655441" y="2206737"/>
        <a:ext cx="68265" cy="68265"/>
      </dsp:txXfrm>
    </dsp:sp>
    <dsp:sp modelId="{70865B9C-B921-47AD-8C61-0620653CC5E5}">
      <dsp:nvSpPr>
        <dsp:cNvPr id="0" name=""/>
        <dsp:cNvSpPr/>
      </dsp:nvSpPr>
      <dsp:spPr>
        <a:xfrm>
          <a:off x="6059022" y="2260849"/>
          <a:ext cx="2216250" cy="1108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Observation d’exemples d’effets de structure (à l’aide d’un logiciel)</a:t>
          </a:r>
        </a:p>
      </dsp:txBody>
      <dsp:txXfrm>
        <a:off x="6059022" y="2260849"/>
        <a:ext cx="2216250" cy="1108125"/>
      </dsp:txXfrm>
    </dsp:sp>
    <dsp:sp modelId="{99E1E85F-D8CD-43D4-B172-1F0488DC3AD4}">
      <dsp:nvSpPr>
        <dsp:cNvPr id="0" name=""/>
        <dsp:cNvSpPr/>
      </dsp:nvSpPr>
      <dsp:spPr>
        <a:xfrm rot="3467557">
          <a:off x="1945800" y="2280334"/>
          <a:ext cx="1510875" cy="43286"/>
        </a:xfrm>
        <a:custGeom>
          <a:avLst/>
          <a:gdLst/>
          <a:ahLst/>
          <a:cxnLst/>
          <a:rect l="0" t="0" r="0" b="0"/>
          <a:pathLst>
            <a:path>
              <a:moveTo>
                <a:pt x="0" y="21643"/>
              </a:moveTo>
              <a:lnTo>
                <a:pt x="1510875" y="2164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467557">
        <a:off x="2663465" y="2264205"/>
        <a:ext cx="75543" cy="75543"/>
      </dsp:txXfrm>
    </dsp:sp>
    <dsp:sp modelId="{64B3D2D5-3DBB-4077-99BB-8904F63E379C}">
      <dsp:nvSpPr>
        <dsp:cNvPr id="0" name=""/>
        <dsp:cNvSpPr/>
      </dsp:nvSpPr>
      <dsp:spPr>
        <a:xfrm>
          <a:off x="3103875" y="2387109"/>
          <a:ext cx="2216250" cy="1108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Étudier, comparer des séries à l’aide d’une logiciel ou d’une calculatrice</a:t>
          </a:r>
          <a:endParaRPr lang="fr-FR" sz="1600" kern="1200" dirty="0"/>
        </a:p>
      </dsp:txBody>
      <dsp:txXfrm>
        <a:off x="3103875" y="2387109"/>
        <a:ext cx="2216250" cy="1108125"/>
      </dsp:txXfrm>
    </dsp:sp>
    <dsp:sp modelId="{8BFD6A45-E9A1-4563-956E-95F58E31D28E}">
      <dsp:nvSpPr>
        <dsp:cNvPr id="0" name=""/>
        <dsp:cNvSpPr/>
      </dsp:nvSpPr>
      <dsp:spPr>
        <a:xfrm>
          <a:off x="82350" y="2404861"/>
          <a:ext cx="2216250" cy="1108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Diagramme en boite</a:t>
          </a:r>
          <a:endParaRPr lang="fr-FR" sz="1600" kern="1200" dirty="0"/>
        </a:p>
      </dsp:txBody>
      <dsp:txXfrm>
        <a:off x="82350" y="2404861"/>
        <a:ext cx="2216250" cy="110812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82350" y="1268013"/>
          <a:ext cx="2216250" cy="1108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Variable aléatoire discrète et loi de probabilité</a:t>
          </a:r>
          <a:endParaRPr lang="fr-FR" sz="1900" kern="1200" dirty="0"/>
        </a:p>
      </dsp:txBody>
      <dsp:txXfrm>
        <a:off x="82350" y="1268013"/>
        <a:ext cx="2216250" cy="1108125"/>
      </dsp:txXfrm>
    </dsp:sp>
    <dsp:sp modelId="{75AAC46A-4388-4D97-AAA8-91760A4FACDE}">
      <dsp:nvSpPr>
        <dsp:cNvPr id="0" name=""/>
        <dsp:cNvSpPr/>
      </dsp:nvSpPr>
      <dsp:spPr>
        <a:xfrm rot="20319859">
          <a:off x="2268975" y="1643162"/>
          <a:ext cx="864524" cy="43286"/>
        </a:xfrm>
        <a:custGeom>
          <a:avLst/>
          <a:gdLst/>
          <a:ahLst/>
          <a:cxnLst/>
          <a:rect l="0" t="0" r="0" b="0"/>
          <a:pathLst>
            <a:path>
              <a:moveTo>
                <a:pt x="0" y="21643"/>
              </a:moveTo>
              <a:lnTo>
                <a:pt x="864524" y="2164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319859">
        <a:off x="2679624" y="1643192"/>
        <a:ext cx="43226" cy="43226"/>
      </dsp:txXfrm>
    </dsp:sp>
    <dsp:sp modelId="{DA617F8A-8CD5-475A-A9D4-9ABAA4893463}">
      <dsp:nvSpPr>
        <dsp:cNvPr id="0" name=""/>
        <dsp:cNvSpPr/>
      </dsp:nvSpPr>
      <dsp:spPr>
        <a:xfrm>
          <a:off x="3103875" y="953472"/>
          <a:ext cx="2216250" cy="1108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Déterminer et exploiter la loi d’une variable aléatoire</a:t>
          </a:r>
        </a:p>
      </dsp:txBody>
      <dsp:txXfrm>
        <a:off x="3103875" y="953472"/>
        <a:ext cx="2216250" cy="1108125"/>
      </dsp:txXfrm>
    </dsp:sp>
    <dsp:sp modelId="{FECD3CAD-F8E3-437C-9B47-E958716AB633}">
      <dsp:nvSpPr>
        <dsp:cNvPr id="0" name=""/>
        <dsp:cNvSpPr/>
      </dsp:nvSpPr>
      <dsp:spPr>
        <a:xfrm rot="20920165">
          <a:off x="5312781" y="1411863"/>
          <a:ext cx="753585" cy="43286"/>
        </a:xfrm>
        <a:custGeom>
          <a:avLst/>
          <a:gdLst/>
          <a:ahLst/>
          <a:cxnLst/>
          <a:rect l="0" t="0" r="0" b="0"/>
          <a:pathLst>
            <a:path>
              <a:moveTo>
                <a:pt x="0" y="21643"/>
              </a:moveTo>
              <a:lnTo>
                <a:pt x="753585" y="2164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920165">
        <a:off x="5670734" y="1414667"/>
        <a:ext cx="37679" cy="37679"/>
      </dsp:txXfrm>
    </dsp:sp>
    <dsp:sp modelId="{54ECD59D-A252-4167-A90C-578D26EBBA88}">
      <dsp:nvSpPr>
        <dsp:cNvPr id="0" name=""/>
        <dsp:cNvSpPr/>
      </dsp:nvSpPr>
      <dsp:spPr>
        <a:xfrm>
          <a:off x="6059022" y="805416"/>
          <a:ext cx="2216250" cy="1108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Lien avec la moyenne et la variance* d’une série de données</a:t>
          </a:r>
          <a:endParaRPr lang="fr-FR" sz="1900" kern="1200" dirty="0"/>
        </a:p>
      </dsp:txBody>
      <dsp:txXfrm>
        <a:off x="6059022" y="805416"/>
        <a:ext cx="2216250" cy="1108125"/>
      </dsp:txXfrm>
    </dsp:sp>
    <dsp:sp modelId="{439C2520-20CB-4B78-A094-B73E82B9C8E0}">
      <dsp:nvSpPr>
        <dsp:cNvPr id="0" name=""/>
        <dsp:cNvSpPr/>
      </dsp:nvSpPr>
      <dsp:spPr>
        <a:xfrm rot="3434099">
          <a:off x="5006919" y="2059934"/>
          <a:ext cx="1365308" cy="43286"/>
        </a:xfrm>
        <a:custGeom>
          <a:avLst/>
          <a:gdLst/>
          <a:ahLst/>
          <a:cxnLst/>
          <a:rect l="0" t="0" r="0" b="0"/>
          <a:pathLst>
            <a:path>
              <a:moveTo>
                <a:pt x="0" y="21643"/>
              </a:moveTo>
              <a:lnTo>
                <a:pt x="1365308" y="2164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434099">
        <a:off x="5655441" y="2047444"/>
        <a:ext cx="68265" cy="68265"/>
      </dsp:txXfrm>
    </dsp:sp>
    <dsp:sp modelId="{70865B9C-B921-47AD-8C61-0620653CC5E5}">
      <dsp:nvSpPr>
        <dsp:cNvPr id="0" name=""/>
        <dsp:cNvSpPr/>
      </dsp:nvSpPr>
      <dsp:spPr>
        <a:xfrm>
          <a:off x="6059022" y="2101556"/>
          <a:ext cx="2216250" cy="1108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Détermination à l’aide d’une calculatrice ou d’un logiciel</a:t>
          </a:r>
        </a:p>
      </dsp:txBody>
      <dsp:txXfrm>
        <a:off x="6059022" y="2101556"/>
        <a:ext cx="2216250" cy="1108125"/>
      </dsp:txXfrm>
    </dsp:sp>
    <dsp:sp modelId="{99E1E85F-D8CD-43D4-B172-1F0488DC3AD4}">
      <dsp:nvSpPr>
        <dsp:cNvPr id="0" name=""/>
        <dsp:cNvSpPr/>
      </dsp:nvSpPr>
      <dsp:spPr>
        <a:xfrm rot="3794428">
          <a:off x="1806979" y="2598920"/>
          <a:ext cx="1788517" cy="43286"/>
        </a:xfrm>
        <a:custGeom>
          <a:avLst/>
          <a:gdLst/>
          <a:ahLst/>
          <a:cxnLst/>
          <a:rect l="0" t="0" r="0" b="0"/>
          <a:pathLst>
            <a:path>
              <a:moveTo>
                <a:pt x="0" y="21643"/>
              </a:moveTo>
              <a:lnTo>
                <a:pt x="1788517" y="2164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 rot="3794428">
        <a:off x="2656524" y="2575850"/>
        <a:ext cx="89425" cy="89425"/>
      </dsp:txXfrm>
    </dsp:sp>
    <dsp:sp modelId="{64B3D2D5-3DBB-4077-99BB-8904F63E379C}">
      <dsp:nvSpPr>
        <dsp:cNvPr id="0" name=""/>
        <dsp:cNvSpPr/>
      </dsp:nvSpPr>
      <dsp:spPr>
        <a:xfrm>
          <a:off x="3103875" y="2864988"/>
          <a:ext cx="2216250" cy="1108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Interpréter l’espérance comme valeur moyenne dans le cas d’un grand nombre de répétitions</a:t>
          </a:r>
          <a:endParaRPr lang="fr-FR" sz="1900" kern="1200" dirty="0"/>
        </a:p>
      </dsp:txBody>
      <dsp:txXfrm>
        <a:off x="3103875" y="2864988"/>
        <a:ext cx="2216250" cy="1108125"/>
      </dsp:txXfrm>
    </dsp:sp>
    <dsp:sp modelId="{98412B48-7DFD-495F-A418-D3F049269692}">
      <dsp:nvSpPr>
        <dsp:cNvPr id="0" name=""/>
        <dsp:cNvSpPr/>
      </dsp:nvSpPr>
      <dsp:spPr>
        <a:xfrm rot="1967332">
          <a:off x="5250105" y="3635399"/>
          <a:ext cx="878937" cy="43286"/>
        </a:xfrm>
        <a:custGeom>
          <a:avLst/>
          <a:gdLst/>
          <a:ahLst/>
          <a:cxnLst/>
          <a:rect l="0" t="0" r="0" b="0"/>
          <a:pathLst>
            <a:path>
              <a:moveTo>
                <a:pt x="0" y="21643"/>
              </a:moveTo>
              <a:lnTo>
                <a:pt x="878937" y="2164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67332">
        <a:off x="5667600" y="3635069"/>
        <a:ext cx="43946" cy="43946"/>
      </dsp:txXfrm>
    </dsp:sp>
    <dsp:sp modelId="{59864549-DA07-4572-9243-22743784A1A7}">
      <dsp:nvSpPr>
        <dsp:cNvPr id="0" name=""/>
        <dsp:cNvSpPr/>
      </dsp:nvSpPr>
      <dsp:spPr>
        <a:xfrm>
          <a:off x="6059022" y="3340972"/>
          <a:ext cx="2216250" cy="1108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Deux démonstrations*</a:t>
          </a:r>
          <a:endParaRPr lang="fr-FR" sz="1900" kern="1200" dirty="0"/>
        </a:p>
      </dsp:txBody>
      <dsp:txXfrm>
        <a:off x="6059022" y="3340972"/>
        <a:ext cx="2216250" cy="1108125"/>
      </dsp:txXfrm>
    </dsp:sp>
    <dsp:sp modelId="{8BFD6A45-E9A1-4563-956E-95F58E31D28E}">
      <dsp:nvSpPr>
        <dsp:cNvPr id="0" name=""/>
        <dsp:cNvSpPr/>
      </dsp:nvSpPr>
      <dsp:spPr>
        <a:xfrm>
          <a:off x="82350" y="2636171"/>
          <a:ext cx="2216250" cy="1108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Espérance, variance* et écart-type*</a:t>
          </a:r>
          <a:endParaRPr lang="fr-FR" sz="1900" kern="1200" dirty="0"/>
        </a:p>
      </dsp:txBody>
      <dsp:txXfrm>
        <a:off x="82350" y="2636171"/>
        <a:ext cx="2216250" cy="110812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80515" y="1477977"/>
          <a:ext cx="2382580" cy="1191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Répétition d’expériences identiques indépendantes (2 ou 3 issues)</a:t>
          </a:r>
          <a:endParaRPr lang="fr-FR" sz="2000" kern="1200" dirty="0"/>
        </a:p>
      </dsp:txBody>
      <dsp:txXfrm>
        <a:off x="80515" y="1477977"/>
        <a:ext cx="2382580" cy="1191290"/>
      </dsp:txXfrm>
    </dsp:sp>
    <dsp:sp modelId="{75AAC46A-4388-4D97-AAA8-91760A4FACDE}">
      <dsp:nvSpPr>
        <dsp:cNvPr id="0" name=""/>
        <dsp:cNvSpPr/>
      </dsp:nvSpPr>
      <dsp:spPr>
        <a:xfrm rot="2913179">
          <a:off x="2296087" y="2424683"/>
          <a:ext cx="988007" cy="38458"/>
        </a:xfrm>
        <a:custGeom>
          <a:avLst/>
          <a:gdLst/>
          <a:ahLst/>
          <a:cxnLst/>
          <a:rect l="0" t="0" r="0" b="0"/>
          <a:pathLst>
            <a:path>
              <a:moveTo>
                <a:pt x="0" y="19229"/>
              </a:moveTo>
              <a:lnTo>
                <a:pt x="988007" y="19229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913179">
        <a:off x="2765391" y="2419212"/>
        <a:ext cx="49400" cy="49400"/>
      </dsp:txXfrm>
    </dsp:sp>
    <dsp:sp modelId="{DA617F8A-8CD5-475A-A9D4-9ABAA4893463}">
      <dsp:nvSpPr>
        <dsp:cNvPr id="0" name=""/>
        <dsp:cNvSpPr/>
      </dsp:nvSpPr>
      <dsp:spPr>
        <a:xfrm>
          <a:off x="3117085" y="2321933"/>
          <a:ext cx="1969075" cy="9845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Utilisation d’un arbre pour déterminer une loi</a:t>
          </a:r>
        </a:p>
      </dsp:txBody>
      <dsp:txXfrm>
        <a:off x="3117085" y="2321933"/>
        <a:ext cx="1969075" cy="984537"/>
      </dsp:txXfrm>
    </dsp:sp>
    <dsp:sp modelId="{FECD3CAD-F8E3-437C-9B47-E958716AB633}">
      <dsp:nvSpPr>
        <dsp:cNvPr id="0" name=""/>
        <dsp:cNvSpPr/>
      </dsp:nvSpPr>
      <dsp:spPr>
        <a:xfrm rot="18068260">
          <a:off x="4750916" y="2200765"/>
          <a:ext cx="1388453" cy="38458"/>
        </a:xfrm>
        <a:custGeom>
          <a:avLst/>
          <a:gdLst/>
          <a:ahLst/>
          <a:cxnLst/>
          <a:rect l="0" t="0" r="0" b="0"/>
          <a:pathLst>
            <a:path>
              <a:moveTo>
                <a:pt x="0" y="19229"/>
              </a:moveTo>
              <a:lnTo>
                <a:pt x="1388453" y="19229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068260">
        <a:off x="5410431" y="2185282"/>
        <a:ext cx="69422" cy="69422"/>
      </dsp:txXfrm>
    </dsp:sp>
    <dsp:sp modelId="{54ECD59D-A252-4167-A90C-578D26EBBA88}">
      <dsp:nvSpPr>
        <dsp:cNvPr id="0" name=""/>
        <dsp:cNvSpPr/>
      </dsp:nvSpPr>
      <dsp:spPr>
        <a:xfrm>
          <a:off x="5804125" y="1020975"/>
          <a:ext cx="2480384" cy="12096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Probabilité d’une liste de résultats=produit des probabilités de chaque résultat</a:t>
          </a:r>
          <a:endParaRPr lang="fr-FR" sz="2000" kern="1200" dirty="0"/>
        </a:p>
      </dsp:txBody>
      <dsp:txXfrm>
        <a:off x="5804125" y="1020975"/>
        <a:ext cx="2480384" cy="1209622"/>
      </dsp:txXfrm>
    </dsp:sp>
    <dsp:sp modelId="{439C2520-20CB-4B78-A094-B73E82B9C8E0}">
      <dsp:nvSpPr>
        <dsp:cNvPr id="0" name=""/>
        <dsp:cNvSpPr/>
      </dsp:nvSpPr>
      <dsp:spPr>
        <a:xfrm rot="361183">
          <a:off x="5084170" y="2832828"/>
          <a:ext cx="721945" cy="38458"/>
        </a:xfrm>
        <a:custGeom>
          <a:avLst/>
          <a:gdLst/>
          <a:ahLst/>
          <a:cxnLst/>
          <a:rect l="0" t="0" r="0" b="0"/>
          <a:pathLst>
            <a:path>
              <a:moveTo>
                <a:pt x="0" y="19229"/>
              </a:moveTo>
              <a:lnTo>
                <a:pt x="721945" y="19229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61183">
        <a:off x="5427094" y="2834008"/>
        <a:ext cx="36097" cy="36097"/>
      </dsp:txXfrm>
    </dsp:sp>
    <dsp:sp modelId="{70865B9C-B921-47AD-8C61-0620653CC5E5}">
      <dsp:nvSpPr>
        <dsp:cNvPr id="0" name=""/>
        <dsp:cNvSpPr/>
      </dsp:nvSpPr>
      <dsp:spPr>
        <a:xfrm>
          <a:off x="5804125" y="2397644"/>
          <a:ext cx="1969075" cy="9845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Probabilité conditionnelle: hors-programme</a:t>
          </a:r>
        </a:p>
      </dsp:txBody>
      <dsp:txXfrm>
        <a:off x="5804125" y="2397644"/>
        <a:ext cx="1969075" cy="984537"/>
      </dsp:txXfrm>
    </dsp:sp>
    <dsp:sp modelId="{6C0D68CA-3A09-47D4-9DAE-8ABC2109566A}">
      <dsp:nvSpPr>
        <dsp:cNvPr id="0" name=""/>
        <dsp:cNvSpPr/>
      </dsp:nvSpPr>
      <dsp:spPr>
        <a:xfrm rot="17958858">
          <a:off x="2155557" y="1529005"/>
          <a:ext cx="1205092" cy="38458"/>
        </a:xfrm>
        <a:custGeom>
          <a:avLst/>
          <a:gdLst/>
          <a:ahLst/>
          <a:cxnLst/>
          <a:rect l="0" t="0" r="0" b="0"/>
          <a:pathLst>
            <a:path>
              <a:moveTo>
                <a:pt x="0" y="19229"/>
              </a:moveTo>
              <a:lnTo>
                <a:pt x="1205092" y="1922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7958858">
        <a:off x="2727976" y="1518107"/>
        <a:ext cx="60254" cy="60254"/>
      </dsp:txXfrm>
    </dsp:sp>
    <dsp:sp modelId="{8C641E11-05AF-4092-B62A-EBF65BF3C1FC}">
      <dsp:nvSpPr>
        <dsp:cNvPr id="0" name=""/>
        <dsp:cNvSpPr/>
      </dsp:nvSpPr>
      <dsp:spPr>
        <a:xfrm>
          <a:off x="3053110" y="530577"/>
          <a:ext cx="1969075" cy="9845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Représentation par un arbre pondéré</a:t>
          </a:r>
          <a:endParaRPr lang="fr-FR" sz="2000" kern="1200" dirty="0"/>
        </a:p>
      </dsp:txBody>
      <dsp:txXfrm>
        <a:off x="3053110" y="530577"/>
        <a:ext cx="1969075" cy="984537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527678" y="0"/>
          <a:ext cx="1503780" cy="7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Épreuve de Bernoulli, loi de Bernoulli</a:t>
          </a:r>
          <a:endParaRPr lang="fr-FR" sz="1800" kern="1200" dirty="0"/>
        </a:p>
      </dsp:txBody>
      <dsp:txXfrm>
        <a:off x="527678" y="0"/>
        <a:ext cx="1503780" cy="751890"/>
      </dsp:txXfrm>
    </dsp:sp>
    <dsp:sp modelId="{8BFD6A45-E9A1-4563-956E-95F58E31D28E}">
      <dsp:nvSpPr>
        <dsp:cNvPr id="0" name=""/>
        <dsp:cNvSpPr/>
      </dsp:nvSpPr>
      <dsp:spPr>
        <a:xfrm>
          <a:off x="541468" y="754627"/>
          <a:ext cx="1503780" cy="7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Schéma de Bernoulli, loi binomiale</a:t>
          </a:r>
          <a:endParaRPr lang="fr-FR" sz="1800" kern="1200" dirty="0"/>
        </a:p>
      </dsp:txBody>
      <dsp:txXfrm>
        <a:off x="541468" y="754627"/>
        <a:ext cx="1503780" cy="751890"/>
      </dsp:txXfrm>
    </dsp:sp>
    <dsp:sp modelId="{357805ED-BBA7-407B-9D25-9ABC3AC0DB82}">
      <dsp:nvSpPr>
        <dsp:cNvPr id="0" name=""/>
        <dsp:cNvSpPr/>
      </dsp:nvSpPr>
      <dsp:spPr>
        <a:xfrm rot="19882061">
          <a:off x="2011301" y="982866"/>
          <a:ext cx="555192" cy="29370"/>
        </a:xfrm>
        <a:custGeom>
          <a:avLst/>
          <a:gdLst/>
          <a:ahLst/>
          <a:cxnLst/>
          <a:rect l="0" t="0" r="0" b="0"/>
          <a:pathLst>
            <a:path>
              <a:moveTo>
                <a:pt x="0" y="14685"/>
              </a:moveTo>
              <a:lnTo>
                <a:pt x="555192" y="1468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882061">
        <a:off x="2275018" y="983671"/>
        <a:ext cx="27759" cy="27759"/>
      </dsp:txXfrm>
    </dsp:sp>
    <dsp:sp modelId="{1CB5507D-13CD-4145-B60F-88101297CB64}">
      <dsp:nvSpPr>
        <dsp:cNvPr id="0" name=""/>
        <dsp:cNvSpPr/>
      </dsp:nvSpPr>
      <dsp:spPr>
        <a:xfrm>
          <a:off x="2532548" y="450991"/>
          <a:ext cx="1654158" cy="8270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Reconnaissance de situations relevant de la loi binomiale</a:t>
          </a:r>
          <a:endParaRPr lang="fr-FR" sz="1800" kern="1200" dirty="0"/>
        </a:p>
      </dsp:txBody>
      <dsp:txXfrm>
        <a:off x="2532548" y="450991"/>
        <a:ext cx="1654158" cy="827079"/>
      </dsp:txXfrm>
    </dsp:sp>
    <dsp:sp modelId="{72922CAB-6CE2-4FB3-B0AE-C0D4BE68DDF9}">
      <dsp:nvSpPr>
        <dsp:cNvPr id="0" name=""/>
        <dsp:cNvSpPr/>
      </dsp:nvSpPr>
      <dsp:spPr>
        <a:xfrm rot="21504755">
          <a:off x="4186512" y="835875"/>
          <a:ext cx="1008596" cy="29370"/>
        </a:xfrm>
        <a:custGeom>
          <a:avLst/>
          <a:gdLst/>
          <a:ahLst/>
          <a:cxnLst/>
          <a:rect l="0" t="0" r="0" b="0"/>
          <a:pathLst>
            <a:path>
              <a:moveTo>
                <a:pt x="0" y="14685"/>
              </a:moveTo>
              <a:lnTo>
                <a:pt x="1008596" y="1468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504755">
        <a:off x="4665596" y="825345"/>
        <a:ext cx="50429" cy="50429"/>
      </dsp:txXfrm>
    </dsp:sp>
    <dsp:sp modelId="{A0C6D1F6-BA9A-4464-9815-143EF517AC7A}">
      <dsp:nvSpPr>
        <dsp:cNvPr id="0" name=""/>
        <dsp:cNvSpPr/>
      </dsp:nvSpPr>
      <dsp:spPr>
        <a:xfrm>
          <a:off x="5194915" y="460645"/>
          <a:ext cx="1503780" cy="7518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Loi géométrique tronquée*</a:t>
          </a:r>
          <a:endParaRPr lang="fr-FR" sz="1800" kern="1200" dirty="0"/>
        </a:p>
      </dsp:txBody>
      <dsp:txXfrm>
        <a:off x="5194915" y="460645"/>
        <a:ext cx="1503780" cy="751890"/>
      </dsp:txXfrm>
    </dsp:sp>
    <dsp:sp modelId="{B672A168-0F1E-4E09-85F2-C04EA3644C7C}">
      <dsp:nvSpPr>
        <dsp:cNvPr id="0" name=""/>
        <dsp:cNvSpPr/>
      </dsp:nvSpPr>
      <dsp:spPr>
        <a:xfrm>
          <a:off x="541468" y="2088171"/>
          <a:ext cx="1503780" cy="751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Coefficients binomiaux, triangle de Pascal</a:t>
          </a:r>
          <a:endParaRPr lang="fr-FR" sz="1800" kern="1200" dirty="0"/>
        </a:p>
      </dsp:txBody>
      <dsp:txXfrm>
        <a:off x="541468" y="2088171"/>
        <a:ext cx="1503780" cy="751890"/>
      </dsp:txXfrm>
    </dsp:sp>
    <dsp:sp modelId="{C46A1802-1E07-46A5-85C4-70DD474C1D20}">
      <dsp:nvSpPr>
        <dsp:cNvPr id="0" name=""/>
        <dsp:cNvSpPr/>
      </dsp:nvSpPr>
      <dsp:spPr>
        <a:xfrm rot="18444254">
          <a:off x="1887785" y="2130799"/>
          <a:ext cx="802226" cy="29370"/>
        </a:xfrm>
        <a:custGeom>
          <a:avLst/>
          <a:gdLst/>
          <a:ahLst/>
          <a:cxnLst/>
          <a:rect l="0" t="0" r="0" b="0"/>
          <a:pathLst>
            <a:path>
              <a:moveTo>
                <a:pt x="0" y="14685"/>
              </a:moveTo>
              <a:lnTo>
                <a:pt x="802226" y="1468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444254">
        <a:off x="2268842" y="2125429"/>
        <a:ext cx="40111" cy="40111"/>
      </dsp:txXfrm>
    </dsp:sp>
    <dsp:sp modelId="{EACD2D70-D088-4D68-B932-F2E197755C62}">
      <dsp:nvSpPr>
        <dsp:cNvPr id="0" name=""/>
        <dsp:cNvSpPr/>
      </dsp:nvSpPr>
      <dsp:spPr>
        <a:xfrm>
          <a:off x="2532548" y="1371959"/>
          <a:ext cx="1819573" cy="9097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Calcul d’une probabilité, représentation graphique*</a:t>
          </a:r>
          <a:endParaRPr lang="fr-FR" sz="1800" kern="1200" dirty="0"/>
        </a:p>
      </dsp:txBody>
      <dsp:txXfrm>
        <a:off x="2532548" y="1371959"/>
        <a:ext cx="1819573" cy="909786"/>
      </dsp:txXfrm>
    </dsp:sp>
    <dsp:sp modelId="{B4889169-5E3C-46E4-9AFE-0565E0FCDAE6}">
      <dsp:nvSpPr>
        <dsp:cNvPr id="0" name=""/>
        <dsp:cNvSpPr/>
      </dsp:nvSpPr>
      <dsp:spPr>
        <a:xfrm rot="2610407">
          <a:off x="1953329" y="2679788"/>
          <a:ext cx="669212" cy="29370"/>
        </a:xfrm>
        <a:custGeom>
          <a:avLst/>
          <a:gdLst/>
          <a:ahLst/>
          <a:cxnLst/>
          <a:rect l="0" t="0" r="0" b="0"/>
          <a:pathLst>
            <a:path>
              <a:moveTo>
                <a:pt x="0" y="14685"/>
              </a:moveTo>
              <a:lnTo>
                <a:pt x="669212" y="1468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610407">
        <a:off x="2271205" y="2677743"/>
        <a:ext cx="33460" cy="33460"/>
      </dsp:txXfrm>
    </dsp:sp>
    <dsp:sp modelId="{E5B20CB7-E7FB-457A-A32F-EE113FF53D11}">
      <dsp:nvSpPr>
        <dsp:cNvPr id="0" name=""/>
        <dsp:cNvSpPr/>
      </dsp:nvSpPr>
      <dsp:spPr>
        <a:xfrm>
          <a:off x="2530623" y="2548884"/>
          <a:ext cx="1503780" cy="7518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Une démonstration*</a:t>
          </a:r>
          <a:endParaRPr lang="fr-FR" sz="1800" kern="1200" dirty="0"/>
        </a:p>
      </dsp:txBody>
      <dsp:txXfrm>
        <a:off x="2530623" y="2548884"/>
        <a:ext cx="1503780" cy="751890"/>
      </dsp:txXfrm>
    </dsp:sp>
    <dsp:sp modelId="{FA6F4F57-8175-459A-986F-DAC16F35143E}">
      <dsp:nvSpPr>
        <dsp:cNvPr id="0" name=""/>
        <dsp:cNvSpPr/>
      </dsp:nvSpPr>
      <dsp:spPr>
        <a:xfrm rot="18376324">
          <a:off x="3762068" y="2372505"/>
          <a:ext cx="1333733" cy="29370"/>
        </a:xfrm>
        <a:custGeom>
          <a:avLst/>
          <a:gdLst/>
          <a:ahLst/>
          <a:cxnLst/>
          <a:rect l="0" t="0" r="0" b="0"/>
          <a:pathLst>
            <a:path>
              <a:moveTo>
                <a:pt x="0" y="14685"/>
              </a:moveTo>
              <a:lnTo>
                <a:pt x="1333733" y="1468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376324">
        <a:off x="4395591" y="2353847"/>
        <a:ext cx="66686" cy="66686"/>
      </dsp:txXfrm>
    </dsp:sp>
    <dsp:sp modelId="{B187A8E1-E6F0-480C-850E-CB45D2447DE4}">
      <dsp:nvSpPr>
        <dsp:cNvPr id="0" name=""/>
        <dsp:cNvSpPr/>
      </dsp:nvSpPr>
      <dsp:spPr>
        <a:xfrm>
          <a:off x="4823467" y="1396752"/>
          <a:ext cx="2526560" cy="9055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Image mentale: coefficient binomial= nombre de chemins de l’arbre réalisant k succès pour n répétitions</a:t>
          </a:r>
          <a:endParaRPr lang="fr-FR" sz="1800" kern="1200" dirty="0"/>
        </a:p>
      </dsp:txBody>
      <dsp:txXfrm>
        <a:off x="4823467" y="1396752"/>
        <a:ext cx="2526560" cy="905598"/>
      </dsp:txXfrm>
    </dsp:sp>
    <dsp:sp modelId="{B17D4C24-3829-440B-ACCA-CCA210209EA9}">
      <dsp:nvSpPr>
        <dsp:cNvPr id="0" name=""/>
        <dsp:cNvSpPr/>
      </dsp:nvSpPr>
      <dsp:spPr>
        <a:xfrm rot="20985554">
          <a:off x="4028016" y="2838867"/>
          <a:ext cx="801837" cy="29370"/>
        </a:xfrm>
        <a:custGeom>
          <a:avLst/>
          <a:gdLst/>
          <a:ahLst/>
          <a:cxnLst/>
          <a:rect l="0" t="0" r="0" b="0"/>
          <a:pathLst>
            <a:path>
              <a:moveTo>
                <a:pt x="0" y="14685"/>
              </a:moveTo>
              <a:lnTo>
                <a:pt x="801837" y="1468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985554">
        <a:off x="4408889" y="2833506"/>
        <a:ext cx="40091" cy="40091"/>
      </dsp:txXfrm>
    </dsp:sp>
    <dsp:sp modelId="{84D3977F-6C61-4595-81DB-679EFB96AB28}">
      <dsp:nvSpPr>
        <dsp:cNvPr id="0" name=""/>
        <dsp:cNvSpPr/>
      </dsp:nvSpPr>
      <dsp:spPr>
        <a:xfrm>
          <a:off x="4823467" y="2406330"/>
          <a:ext cx="2678893" cy="7518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Espérance conjecturée puis admise, variance* admise</a:t>
          </a:r>
          <a:endParaRPr lang="fr-FR" sz="1800" kern="1200" dirty="0"/>
        </a:p>
      </dsp:txBody>
      <dsp:txXfrm>
        <a:off x="4823467" y="2406330"/>
        <a:ext cx="2678893" cy="751890"/>
      </dsp:txXfrm>
    </dsp:sp>
    <dsp:sp modelId="{D66199A4-4B78-4E1C-ACEC-4E8B39ADC424}">
      <dsp:nvSpPr>
        <dsp:cNvPr id="0" name=""/>
        <dsp:cNvSpPr/>
      </dsp:nvSpPr>
      <dsp:spPr>
        <a:xfrm rot="3092943">
          <a:off x="3791010" y="3414198"/>
          <a:ext cx="1287262" cy="29370"/>
        </a:xfrm>
        <a:custGeom>
          <a:avLst/>
          <a:gdLst/>
          <a:ahLst/>
          <a:cxnLst/>
          <a:rect l="0" t="0" r="0" b="0"/>
          <a:pathLst>
            <a:path>
              <a:moveTo>
                <a:pt x="0" y="14685"/>
              </a:moveTo>
              <a:lnTo>
                <a:pt x="1287262" y="1468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092943">
        <a:off x="4402460" y="3396702"/>
        <a:ext cx="64363" cy="64363"/>
      </dsp:txXfrm>
    </dsp:sp>
    <dsp:sp modelId="{F9D4D1E9-22F3-4863-8EE3-508647259E29}">
      <dsp:nvSpPr>
        <dsp:cNvPr id="0" name=""/>
        <dsp:cNvSpPr/>
      </dsp:nvSpPr>
      <dsp:spPr>
        <a:xfrm>
          <a:off x="4834880" y="3556992"/>
          <a:ext cx="3263262" cy="7518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Simulation </a:t>
          </a:r>
          <a:r>
            <a:rPr lang="fr-FR" sz="1800" kern="1200" dirty="0" smtClean="0"/>
            <a:t>de la loi binomiale à </a:t>
          </a:r>
          <a:r>
            <a:rPr lang="fr-FR" sz="1800" kern="1200" dirty="0" smtClean="0"/>
            <a:t>l’aide d’un algorithme</a:t>
          </a:r>
          <a:endParaRPr lang="fr-FR" sz="1800" kern="1200" dirty="0"/>
        </a:p>
      </dsp:txBody>
      <dsp:txXfrm>
        <a:off x="4834880" y="3556992"/>
        <a:ext cx="3263262" cy="751890"/>
      </dsp:txXfrm>
    </dsp:sp>
    <dsp:sp modelId="{7AFD4432-8A67-4B80-A1A5-6D3F599289AC}">
      <dsp:nvSpPr>
        <dsp:cNvPr id="0" name=""/>
        <dsp:cNvSpPr/>
      </dsp:nvSpPr>
      <dsp:spPr>
        <a:xfrm>
          <a:off x="541468" y="3449337"/>
          <a:ext cx="1503780" cy="98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Espérance, variance*, écart-type* de la loi binomiale</a:t>
          </a:r>
          <a:endParaRPr lang="fr-FR" sz="1800" kern="1200" dirty="0"/>
        </a:p>
      </dsp:txBody>
      <dsp:txXfrm>
        <a:off x="541468" y="3449337"/>
        <a:ext cx="1503780" cy="988607"/>
      </dsp:txXfrm>
    </dsp:sp>
    <dsp:sp modelId="{56A64A06-1FCB-459F-A731-749E363F7467}">
      <dsp:nvSpPr>
        <dsp:cNvPr id="0" name=""/>
        <dsp:cNvSpPr/>
      </dsp:nvSpPr>
      <dsp:spPr>
        <a:xfrm rot="21573374">
          <a:off x="2045241" y="3927075"/>
          <a:ext cx="485389" cy="29370"/>
        </a:xfrm>
        <a:custGeom>
          <a:avLst/>
          <a:gdLst/>
          <a:ahLst/>
          <a:cxnLst/>
          <a:rect l="0" t="0" r="0" b="0"/>
          <a:pathLst>
            <a:path>
              <a:moveTo>
                <a:pt x="0" y="14685"/>
              </a:moveTo>
              <a:lnTo>
                <a:pt x="485389" y="1468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573374">
        <a:off x="2275801" y="3929626"/>
        <a:ext cx="24269" cy="24269"/>
      </dsp:txXfrm>
    </dsp:sp>
    <dsp:sp modelId="{6D7CB596-5EA9-4A47-9AD7-69B119C31B8E}">
      <dsp:nvSpPr>
        <dsp:cNvPr id="0" name=""/>
        <dsp:cNvSpPr/>
      </dsp:nvSpPr>
      <dsp:spPr>
        <a:xfrm>
          <a:off x="2530623" y="3484988"/>
          <a:ext cx="1819573" cy="9097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Utilisation de l’espérance dans des contextes variés</a:t>
          </a:r>
          <a:endParaRPr lang="fr-FR" sz="1800" kern="1200" dirty="0"/>
        </a:p>
      </dsp:txBody>
      <dsp:txXfrm>
        <a:off x="2530623" y="3484988"/>
        <a:ext cx="1819573" cy="909786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181873" y="1180728"/>
          <a:ext cx="1699338" cy="2146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Utilisation de la loi binomiale pour une prise de décision à partir d’une fréquence</a:t>
          </a:r>
          <a:endParaRPr lang="fr-FR" sz="2000" kern="1200" dirty="0"/>
        </a:p>
      </dsp:txBody>
      <dsp:txXfrm>
        <a:off x="181873" y="1180728"/>
        <a:ext cx="1699338" cy="2146621"/>
      </dsp:txXfrm>
    </dsp:sp>
    <dsp:sp modelId="{949B6FB7-0C89-4C53-B0B1-86D9D5958E9F}">
      <dsp:nvSpPr>
        <dsp:cNvPr id="0" name=""/>
        <dsp:cNvSpPr/>
      </dsp:nvSpPr>
      <dsp:spPr>
        <a:xfrm rot="64">
          <a:off x="1881212" y="2237448"/>
          <a:ext cx="453978" cy="33190"/>
        </a:xfrm>
        <a:custGeom>
          <a:avLst/>
          <a:gdLst/>
          <a:ahLst/>
          <a:cxnLst/>
          <a:rect l="0" t="0" r="0" b="0"/>
          <a:pathLst>
            <a:path>
              <a:moveTo>
                <a:pt x="0" y="16595"/>
              </a:moveTo>
              <a:lnTo>
                <a:pt x="453978" y="165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64">
        <a:off x="2096852" y="2242694"/>
        <a:ext cx="22698" cy="22698"/>
      </dsp:txXfrm>
    </dsp:sp>
    <dsp:sp modelId="{5D830B41-B9B5-43B4-B691-9EDCB4938BDA}">
      <dsp:nvSpPr>
        <dsp:cNvPr id="0" name=""/>
        <dsp:cNvSpPr/>
      </dsp:nvSpPr>
      <dsp:spPr>
        <a:xfrm>
          <a:off x="2335190" y="519052"/>
          <a:ext cx="1699338" cy="34699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Exploiter l’intervalle de fluctuation à un seuil donné, déterminé à l’aide de la loi binomiale pour rejeter ou non une hypothèse sur une proportion</a:t>
          </a:r>
          <a:endParaRPr lang="fr-FR" sz="2000" kern="1200" dirty="0"/>
        </a:p>
      </dsp:txBody>
      <dsp:txXfrm>
        <a:off x="2335190" y="519052"/>
        <a:ext cx="1699338" cy="3469990"/>
      </dsp:txXfrm>
    </dsp:sp>
    <dsp:sp modelId="{7DB2D9AF-CB91-4861-8770-6EEFF1D05077}">
      <dsp:nvSpPr>
        <dsp:cNvPr id="0" name=""/>
        <dsp:cNvSpPr/>
      </dsp:nvSpPr>
      <dsp:spPr>
        <a:xfrm rot="18499269">
          <a:off x="3810030" y="1773868"/>
          <a:ext cx="1181786" cy="33190"/>
        </a:xfrm>
        <a:custGeom>
          <a:avLst/>
          <a:gdLst/>
          <a:ahLst/>
          <a:cxnLst/>
          <a:rect l="0" t="0" r="0" b="0"/>
          <a:pathLst>
            <a:path>
              <a:moveTo>
                <a:pt x="0" y="16595"/>
              </a:moveTo>
              <a:lnTo>
                <a:pt x="1181786" y="1659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499269">
        <a:off x="4371379" y="1760919"/>
        <a:ext cx="59089" cy="59089"/>
      </dsp:txXfrm>
    </dsp:sp>
    <dsp:sp modelId="{91AD4D8D-9A80-471B-983B-EF168CDCE91D}">
      <dsp:nvSpPr>
        <dsp:cNvPr id="0" name=""/>
        <dsp:cNvSpPr/>
      </dsp:nvSpPr>
      <dsp:spPr>
        <a:xfrm>
          <a:off x="4767318" y="521478"/>
          <a:ext cx="3647511" cy="16108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Objectif: expérimenter la notion de « différence significative » par rapport à une valeur attendue.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Pour une taille de l’échantillon importante; on conforte les résultats vus en seconde</a:t>
          </a:r>
          <a:endParaRPr lang="fr-FR" sz="2000" kern="1200" dirty="0"/>
        </a:p>
      </dsp:txBody>
      <dsp:txXfrm>
        <a:off x="4767318" y="521478"/>
        <a:ext cx="3647511" cy="1610803"/>
      </dsp:txXfrm>
    </dsp:sp>
    <dsp:sp modelId="{CCFEBFFF-7CC1-49F7-A01B-916E5FBB212D}">
      <dsp:nvSpPr>
        <dsp:cNvPr id="0" name=""/>
        <dsp:cNvSpPr/>
      </dsp:nvSpPr>
      <dsp:spPr>
        <a:xfrm rot="1826073">
          <a:off x="3975975" y="2452712"/>
          <a:ext cx="849897" cy="33190"/>
        </a:xfrm>
        <a:custGeom>
          <a:avLst/>
          <a:gdLst/>
          <a:ahLst/>
          <a:cxnLst/>
          <a:rect l="0" t="0" r="0" b="0"/>
          <a:pathLst>
            <a:path>
              <a:moveTo>
                <a:pt x="0" y="16595"/>
              </a:moveTo>
              <a:lnTo>
                <a:pt x="849897" y="1659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26073">
        <a:off x="4379676" y="2448059"/>
        <a:ext cx="42494" cy="42494"/>
      </dsp:txXfrm>
    </dsp:sp>
    <dsp:sp modelId="{25FC2A7C-A1B4-48CE-92D9-F4023CD6A0DF}">
      <dsp:nvSpPr>
        <dsp:cNvPr id="0" name=""/>
        <dsp:cNvSpPr/>
      </dsp:nvSpPr>
      <dsp:spPr>
        <a:xfrm>
          <a:off x="4767318" y="2259732"/>
          <a:ext cx="3044297" cy="8496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L’intervalle de fluctuation peut être déterminé à l’aide d’un tableur</a:t>
          </a:r>
          <a:endParaRPr lang="fr-FR" sz="2000" kern="1200" dirty="0"/>
        </a:p>
      </dsp:txBody>
      <dsp:txXfrm>
        <a:off x="4767318" y="2259732"/>
        <a:ext cx="3044297" cy="849669"/>
      </dsp:txXfrm>
    </dsp:sp>
    <dsp:sp modelId="{FDDB6F55-F54B-45BB-8073-AC4FDB5C05A6}">
      <dsp:nvSpPr>
        <dsp:cNvPr id="0" name=""/>
        <dsp:cNvSpPr/>
      </dsp:nvSpPr>
      <dsp:spPr>
        <a:xfrm rot="3749964">
          <a:off x="3607446" y="2941272"/>
          <a:ext cx="1586955" cy="33190"/>
        </a:xfrm>
        <a:custGeom>
          <a:avLst/>
          <a:gdLst/>
          <a:ahLst/>
          <a:cxnLst/>
          <a:rect l="0" t="0" r="0" b="0"/>
          <a:pathLst>
            <a:path>
              <a:moveTo>
                <a:pt x="0" y="16595"/>
              </a:moveTo>
              <a:lnTo>
                <a:pt x="1586955" y="1659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749964">
        <a:off x="4361250" y="2918193"/>
        <a:ext cx="79347" cy="79347"/>
      </dsp:txXfrm>
    </dsp:sp>
    <dsp:sp modelId="{7B837941-5011-4F04-929F-D8AAC15A8C45}">
      <dsp:nvSpPr>
        <dsp:cNvPr id="0" name=""/>
        <dsp:cNvSpPr/>
      </dsp:nvSpPr>
      <dsp:spPr>
        <a:xfrm>
          <a:off x="4767318" y="3236852"/>
          <a:ext cx="2756259" cy="8496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Vocabulaire des tests hors programme</a:t>
          </a:r>
          <a:endParaRPr lang="fr-FR" sz="2000" kern="1200" dirty="0"/>
        </a:p>
      </dsp:txBody>
      <dsp:txXfrm>
        <a:off x="4767318" y="3236852"/>
        <a:ext cx="2756259" cy="8496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42972" y="818348"/>
          <a:ext cx="2155096" cy="1077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Deux fonctions de référence (racine carrée, valeur absolue)</a:t>
          </a:r>
          <a:endParaRPr lang="fr-FR" sz="2000" kern="1200" dirty="0"/>
        </a:p>
      </dsp:txBody>
      <dsp:txXfrm>
        <a:off x="42972" y="818348"/>
        <a:ext cx="2155096" cy="1077548"/>
      </dsp:txXfrm>
    </dsp:sp>
    <dsp:sp modelId="{75AAC46A-4388-4D97-AAA8-91760A4FACDE}">
      <dsp:nvSpPr>
        <dsp:cNvPr id="0" name=""/>
        <dsp:cNvSpPr/>
      </dsp:nvSpPr>
      <dsp:spPr>
        <a:xfrm rot="21441218">
          <a:off x="2197741" y="1327047"/>
          <a:ext cx="612467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612467" y="15936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441218">
        <a:off x="2488663" y="1327671"/>
        <a:ext cx="30623" cy="30623"/>
      </dsp:txXfrm>
    </dsp:sp>
    <dsp:sp modelId="{DA617F8A-8CD5-475A-A9D4-9ABAA4893463}">
      <dsp:nvSpPr>
        <dsp:cNvPr id="0" name=""/>
        <dsp:cNvSpPr/>
      </dsp:nvSpPr>
      <dsp:spPr>
        <a:xfrm>
          <a:off x="2809882" y="790070"/>
          <a:ext cx="2155096" cy="10775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Variations et représentation graphique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Des démonstrations</a:t>
          </a:r>
          <a:endParaRPr lang="fr-FR" sz="2000" kern="1200" dirty="0"/>
        </a:p>
      </dsp:txBody>
      <dsp:txXfrm>
        <a:off x="2809882" y="790070"/>
        <a:ext cx="2155096" cy="1077548"/>
      </dsp:txXfrm>
    </dsp:sp>
    <dsp:sp modelId="{FECD3CAD-F8E3-437C-9B47-E958716AB633}">
      <dsp:nvSpPr>
        <dsp:cNvPr id="0" name=""/>
        <dsp:cNvSpPr/>
      </dsp:nvSpPr>
      <dsp:spPr>
        <a:xfrm rot="21370102">
          <a:off x="4964426" y="1296404"/>
          <a:ext cx="493926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493926" y="15936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370102">
        <a:off x="5199041" y="1299992"/>
        <a:ext cx="24696" cy="24696"/>
      </dsp:txXfrm>
    </dsp:sp>
    <dsp:sp modelId="{54ECD59D-A252-4167-A90C-578D26EBBA88}">
      <dsp:nvSpPr>
        <dsp:cNvPr id="0" name=""/>
        <dsp:cNvSpPr/>
      </dsp:nvSpPr>
      <dsp:spPr>
        <a:xfrm>
          <a:off x="5457800" y="757063"/>
          <a:ext cx="2155096" cy="10775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Aucune technicité dans l’utilisation de la valeur absolue</a:t>
          </a:r>
          <a:endParaRPr lang="fr-FR" sz="2100" kern="1200" dirty="0"/>
        </a:p>
      </dsp:txBody>
      <dsp:txXfrm>
        <a:off x="5457800" y="757063"/>
        <a:ext cx="2155096" cy="1077548"/>
      </dsp:txXfrm>
    </dsp:sp>
    <dsp:sp modelId="{439C2520-20CB-4B78-A094-B73E82B9C8E0}">
      <dsp:nvSpPr>
        <dsp:cNvPr id="0" name=""/>
        <dsp:cNvSpPr/>
      </dsp:nvSpPr>
      <dsp:spPr>
        <a:xfrm rot="4241902">
          <a:off x="4465911" y="2016483"/>
          <a:ext cx="1490955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1490955" y="15936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4241902">
        <a:off x="5174115" y="1995146"/>
        <a:ext cx="74547" cy="74547"/>
      </dsp:txXfrm>
    </dsp:sp>
    <dsp:sp modelId="{70865B9C-B921-47AD-8C61-0620653CC5E5}">
      <dsp:nvSpPr>
        <dsp:cNvPr id="0" name=""/>
        <dsp:cNvSpPr/>
      </dsp:nvSpPr>
      <dsp:spPr>
        <a:xfrm>
          <a:off x="5457800" y="2197221"/>
          <a:ext cx="2155096" cy="10775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Travail sur des contre-exemples</a:t>
          </a:r>
        </a:p>
      </dsp:txBody>
      <dsp:txXfrm>
        <a:off x="5457800" y="2197221"/>
        <a:ext cx="2155096" cy="1077548"/>
      </dsp:txXfrm>
    </dsp:sp>
    <dsp:sp modelId="{8BFD6A45-E9A1-4563-956E-95F58E31D28E}">
      <dsp:nvSpPr>
        <dsp:cNvPr id="0" name=""/>
        <dsp:cNvSpPr/>
      </dsp:nvSpPr>
      <dsp:spPr>
        <a:xfrm>
          <a:off x="64474" y="2189725"/>
          <a:ext cx="2155096" cy="1077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Sens de variation de fonctions</a:t>
          </a:r>
          <a:endParaRPr lang="fr-FR" sz="2000" kern="1200" dirty="0"/>
        </a:p>
      </dsp:txBody>
      <dsp:txXfrm>
        <a:off x="64474" y="2189725"/>
        <a:ext cx="2155096" cy="1077548"/>
      </dsp:txXfrm>
    </dsp:sp>
    <dsp:sp modelId="{F66A2E40-5D4F-4FF8-A86C-AAF0099ED7BC}">
      <dsp:nvSpPr>
        <dsp:cNvPr id="0" name=""/>
        <dsp:cNvSpPr/>
      </dsp:nvSpPr>
      <dsp:spPr>
        <a:xfrm>
          <a:off x="2219570" y="2712562"/>
          <a:ext cx="536426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536426" y="15936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474373" y="2715088"/>
        <a:ext cx="26821" cy="26821"/>
      </dsp:txXfrm>
    </dsp:sp>
    <dsp:sp modelId="{6D338620-768D-41D7-B8E9-4FD7B91926A6}">
      <dsp:nvSpPr>
        <dsp:cNvPr id="0" name=""/>
        <dsp:cNvSpPr/>
      </dsp:nvSpPr>
      <dsp:spPr>
        <a:xfrm>
          <a:off x="2755997" y="2189725"/>
          <a:ext cx="2155096" cy="10775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Sens de variation de fonctions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 simples</a:t>
          </a:r>
          <a:endParaRPr lang="fr-FR" sz="2000" kern="1200" dirty="0"/>
        </a:p>
      </dsp:txBody>
      <dsp:txXfrm>
        <a:off x="2755997" y="2189725"/>
        <a:ext cx="2155096" cy="10775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75525" y="1127182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Deux fonctions de référence(racine carrée, cube)</a:t>
          </a:r>
          <a:endParaRPr lang="fr-FR" sz="3600" kern="1200" dirty="0"/>
        </a:p>
      </dsp:txBody>
      <dsp:txXfrm>
        <a:off x="75525" y="1127182"/>
        <a:ext cx="3237011" cy="1618505"/>
      </dsp:txXfrm>
    </dsp:sp>
    <dsp:sp modelId="{75AAC46A-4388-4D97-AAA8-91760A4FACDE}">
      <dsp:nvSpPr>
        <dsp:cNvPr id="0" name=""/>
        <dsp:cNvSpPr/>
      </dsp:nvSpPr>
      <dsp:spPr>
        <a:xfrm>
          <a:off x="3312536" y="1904574"/>
          <a:ext cx="845863" cy="63720"/>
        </a:xfrm>
        <a:custGeom>
          <a:avLst/>
          <a:gdLst/>
          <a:ahLst/>
          <a:cxnLst/>
          <a:rect l="0" t="0" r="0" b="0"/>
          <a:pathLst>
            <a:path>
              <a:moveTo>
                <a:pt x="0" y="31860"/>
              </a:moveTo>
              <a:lnTo>
                <a:pt x="845863" y="31860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714321" y="1915288"/>
        <a:ext cx="42293" cy="42293"/>
      </dsp:txXfrm>
    </dsp:sp>
    <dsp:sp modelId="{DA617F8A-8CD5-475A-A9D4-9ABAA4893463}">
      <dsp:nvSpPr>
        <dsp:cNvPr id="0" name=""/>
        <dsp:cNvSpPr/>
      </dsp:nvSpPr>
      <dsp:spPr>
        <a:xfrm>
          <a:off x="4158400" y="1127182"/>
          <a:ext cx="3237011" cy="16185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Variations et représentation graphique</a:t>
          </a:r>
        </a:p>
      </dsp:txBody>
      <dsp:txXfrm>
        <a:off x="4158400" y="1127182"/>
        <a:ext cx="3237011" cy="161850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154358" y="316634"/>
          <a:ext cx="1610146" cy="805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Nombre dérivé</a:t>
          </a:r>
          <a:endParaRPr lang="fr-FR" sz="1800" kern="1200" dirty="0"/>
        </a:p>
      </dsp:txBody>
      <dsp:txXfrm>
        <a:off x="154358" y="316634"/>
        <a:ext cx="1610146" cy="805073"/>
      </dsp:txXfrm>
    </dsp:sp>
    <dsp:sp modelId="{75AAC46A-4388-4D97-AAA8-91760A4FACDE}">
      <dsp:nvSpPr>
        <dsp:cNvPr id="0" name=""/>
        <dsp:cNvSpPr/>
      </dsp:nvSpPr>
      <dsp:spPr>
        <a:xfrm rot="3313024">
          <a:off x="1584515" y="1050338"/>
          <a:ext cx="838071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838071" y="129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313024">
        <a:off x="1982599" y="1042381"/>
        <a:ext cx="41903" cy="41903"/>
      </dsp:txXfrm>
    </dsp:sp>
    <dsp:sp modelId="{DA617F8A-8CD5-475A-A9D4-9ABAA4893463}">
      <dsp:nvSpPr>
        <dsp:cNvPr id="0" name=""/>
        <dsp:cNvSpPr/>
      </dsp:nvSpPr>
      <dsp:spPr>
        <a:xfrm>
          <a:off x="2242598" y="964705"/>
          <a:ext cx="1771160" cy="8855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Tracé d’une tangente</a:t>
          </a:r>
        </a:p>
      </dsp:txBody>
      <dsp:txXfrm>
        <a:off x="2242598" y="964705"/>
        <a:ext cx="1771160" cy="885580"/>
      </dsp:txXfrm>
    </dsp:sp>
    <dsp:sp modelId="{FECD3CAD-F8E3-437C-9B47-E958716AB633}">
      <dsp:nvSpPr>
        <dsp:cNvPr id="0" name=""/>
        <dsp:cNvSpPr/>
      </dsp:nvSpPr>
      <dsp:spPr>
        <a:xfrm rot="17471456">
          <a:off x="3733722" y="985586"/>
          <a:ext cx="877139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877139" y="129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7471456">
        <a:off x="4150363" y="976653"/>
        <a:ext cx="43856" cy="43856"/>
      </dsp:txXfrm>
    </dsp:sp>
    <dsp:sp modelId="{54ECD59D-A252-4167-A90C-578D26EBBA88}">
      <dsp:nvSpPr>
        <dsp:cNvPr id="0" name=""/>
        <dsp:cNvSpPr/>
      </dsp:nvSpPr>
      <dsp:spPr>
        <a:xfrm>
          <a:off x="4330824" y="172619"/>
          <a:ext cx="3796657" cy="8340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Limite du taux d’accroissement (sans définition formelle d’une limite)</a:t>
          </a:r>
          <a:endParaRPr lang="fr-FR" sz="1800" kern="1200" dirty="0"/>
        </a:p>
      </dsp:txBody>
      <dsp:txXfrm>
        <a:off x="4330824" y="172619"/>
        <a:ext cx="3796657" cy="834095"/>
      </dsp:txXfrm>
    </dsp:sp>
    <dsp:sp modelId="{439C2520-20CB-4B78-A094-B73E82B9C8E0}">
      <dsp:nvSpPr>
        <dsp:cNvPr id="0" name=""/>
        <dsp:cNvSpPr/>
      </dsp:nvSpPr>
      <dsp:spPr>
        <a:xfrm rot="21501772">
          <a:off x="4013694" y="1389969"/>
          <a:ext cx="317195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317195" y="129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501772">
        <a:off x="4164362" y="1395034"/>
        <a:ext cx="15859" cy="15859"/>
      </dsp:txXfrm>
    </dsp:sp>
    <dsp:sp modelId="{70865B9C-B921-47AD-8C61-0620653CC5E5}">
      <dsp:nvSpPr>
        <dsp:cNvPr id="0" name=""/>
        <dsp:cNvSpPr/>
      </dsp:nvSpPr>
      <dsp:spPr>
        <a:xfrm>
          <a:off x="4330824" y="1108720"/>
          <a:ext cx="3796657" cy="5794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Utilisation d’outils logiciels</a:t>
          </a:r>
        </a:p>
      </dsp:txBody>
      <dsp:txXfrm>
        <a:off x="4330824" y="1108720"/>
        <a:ext cx="3796657" cy="579426"/>
      </dsp:txXfrm>
    </dsp:sp>
    <dsp:sp modelId="{8BFD6A45-E9A1-4563-956E-95F58E31D28E}">
      <dsp:nvSpPr>
        <dsp:cNvPr id="0" name=""/>
        <dsp:cNvSpPr/>
      </dsp:nvSpPr>
      <dsp:spPr>
        <a:xfrm>
          <a:off x="154358" y="1324745"/>
          <a:ext cx="1610146" cy="805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Tangente</a:t>
          </a:r>
          <a:endParaRPr lang="fr-FR" sz="1800" kern="1200" dirty="0"/>
        </a:p>
      </dsp:txBody>
      <dsp:txXfrm>
        <a:off x="154358" y="1324745"/>
        <a:ext cx="1610146" cy="805073"/>
      </dsp:txXfrm>
    </dsp:sp>
    <dsp:sp modelId="{421B4217-5D9B-4C3C-8F7C-65E3CE614987}">
      <dsp:nvSpPr>
        <dsp:cNvPr id="0" name=""/>
        <dsp:cNvSpPr/>
      </dsp:nvSpPr>
      <dsp:spPr>
        <a:xfrm>
          <a:off x="82354" y="2332855"/>
          <a:ext cx="1771160" cy="805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Fonction dérivée, quelques dérivées précisées</a:t>
          </a:r>
          <a:endParaRPr lang="fr-FR" sz="1800" kern="1200" dirty="0"/>
        </a:p>
      </dsp:txBody>
      <dsp:txXfrm>
        <a:off x="82354" y="2332855"/>
        <a:ext cx="1771160" cy="805073"/>
      </dsp:txXfrm>
    </dsp:sp>
    <dsp:sp modelId="{54C11795-E544-4595-98D9-7D629E8677D2}">
      <dsp:nvSpPr>
        <dsp:cNvPr id="0" name=""/>
        <dsp:cNvSpPr/>
      </dsp:nvSpPr>
      <dsp:spPr>
        <a:xfrm rot="20626946">
          <a:off x="1845661" y="2667271"/>
          <a:ext cx="394757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394757" y="129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626946">
        <a:off x="2033171" y="2670397"/>
        <a:ext cx="19737" cy="19737"/>
      </dsp:txXfrm>
    </dsp:sp>
    <dsp:sp modelId="{88568BBB-04D5-44D2-93DD-3CA66FB120F8}">
      <dsp:nvSpPr>
        <dsp:cNvPr id="0" name=""/>
        <dsp:cNvSpPr/>
      </dsp:nvSpPr>
      <dsp:spPr>
        <a:xfrm>
          <a:off x="2232564" y="2182351"/>
          <a:ext cx="1771160" cy="8855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Calcul d’une dérivée</a:t>
          </a:r>
          <a:endParaRPr lang="fr-FR" sz="1800" kern="1200" dirty="0"/>
        </a:p>
      </dsp:txBody>
      <dsp:txXfrm>
        <a:off x="2232564" y="2182351"/>
        <a:ext cx="1771160" cy="885580"/>
      </dsp:txXfrm>
    </dsp:sp>
    <dsp:sp modelId="{DA798C99-EE55-4317-8453-B8B14387E6A3}">
      <dsp:nvSpPr>
        <dsp:cNvPr id="0" name=""/>
        <dsp:cNvSpPr/>
      </dsp:nvSpPr>
      <dsp:spPr>
        <a:xfrm rot="1977073">
          <a:off x="3965470" y="2741495"/>
          <a:ext cx="475613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475613" y="129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77073">
        <a:off x="4191386" y="2742600"/>
        <a:ext cx="23780" cy="23780"/>
      </dsp:txXfrm>
    </dsp:sp>
    <dsp:sp modelId="{B64DC259-7989-498A-9243-2F17AFA4B17E}">
      <dsp:nvSpPr>
        <dsp:cNvPr id="0" name=""/>
        <dsp:cNvSpPr/>
      </dsp:nvSpPr>
      <dsp:spPr>
        <a:xfrm>
          <a:off x="4402828" y="2548882"/>
          <a:ext cx="3796657" cy="6699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Principe de la démonstration de la dérivation d’un produit</a:t>
          </a:r>
          <a:endParaRPr lang="fr-FR" sz="1800" kern="1200" dirty="0"/>
        </a:p>
      </dsp:txBody>
      <dsp:txXfrm>
        <a:off x="4402828" y="2548882"/>
        <a:ext cx="3796657" cy="669913"/>
      </dsp:txXfrm>
    </dsp:sp>
    <dsp:sp modelId="{F488A2DB-1D1A-4177-B119-0DAD747B9ECA}">
      <dsp:nvSpPr>
        <dsp:cNvPr id="0" name=""/>
        <dsp:cNvSpPr/>
      </dsp:nvSpPr>
      <dsp:spPr>
        <a:xfrm rot="18092582">
          <a:off x="3854643" y="2345707"/>
          <a:ext cx="625262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625262" y="129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092582">
        <a:off x="4151643" y="2343070"/>
        <a:ext cx="31263" cy="31263"/>
      </dsp:txXfrm>
    </dsp:sp>
    <dsp:sp modelId="{6969F72E-0133-412C-B44F-2188551DBE68}">
      <dsp:nvSpPr>
        <dsp:cNvPr id="0" name=""/>
        <dsp:cNvSpPr/>
      </dsp:nvSpPr>
      <dsp:spPr>
        <a:xfrm>
          <a:off x="4330824" y="1756790"/>
          <a:ext cx="3796657" cy="6709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Pas de technicité (éventuellement logiciel de calcul formel)</a:t>
          </a:r>
          <a:endParaRPr lang="fr-FR" sz="1800" kern="1200" dirty="0"/>
        </a:p>
      </dsp:txBody>
      <dsp:txXfrm>
        <a:off x="4330824" y="1756790"/>
        <a:ext cx="3796657" cy="670945"/>
      </dsp:txXfrm>
    </dsp:sp>
    <dsp:sp modelId="{C2591D18-EC6C-49C6-819E-2DAFB0C3F41A}">
      <dsp:nvSpPr>
        <dsp:cNvPr id="0" name=""/>
        <dsp:cNvSpPr/>
      </dsp:nvSpPr>
      <dsp:spPr>
        <a:xfrm rot="4003258">
          <a:off x="1555807" y="3174572"/>
          <a:ext cx="984498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984498" y="129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4003258">
        <a:off x="2023444" y="3162955"/>
        <a:ext cx="49224" cy="49224"/>
      </dsp:txXfrm>
    </dsp:sp>
    <dsp:sp modelId="{4A341464-64A3-4C72-8F29-4FDC5D9CF246}">
      <dsp:nvSpPr>
        <dsp:cNvPr id="0" name=""/>
        <dsp:cNvSpPr/>
      </dsp:nvSpPr>
      <dsp:spPr>
        <a:xfrm>
          <a:off x="2242598" y="3196953"/>
          <a:ext cx="1771160" cy="8855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Obtention d’inégalités</a:t>
          </a:r>
          <a:endParaRPr lang="fr-FR" sz="1800" kern="1200" dirty="0"/>
        </a:p>
      </dsp:txBody>
      <dsp:txXfrm>
        <a:off x="2242598" y="3196953"/>
        <a:ext cx="1771160" cy="885580"/>
      </dsp:txXfrm>
    </dsp:sp>
    <dsp:sp modelId="{A377C1C0-E7D9-44CC-8D76-0AE5AE3B9D25}">
      <dsp:nvSpPr>
        <dsp:cNvPr id="0" name=""/>
        <dsp:cNvSpPr/>
      </dsp:nvSpPr>
      <dsp:spPr>
        <a:xfrm rot="21255615">
          <a:off x="4012832" y="3608268"/>
          <a:ext cx="369564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369564" y="129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255615">
        <a:off x="4188376" y="3612024"/>
        <a:ext cx="18478" cy="18478"/>
      </dsp:txXfrm>
    </dsp:sp>
    <dsp:sp modelId="{A9371FD8-7CCD-4C6E-8316-024E0B00926E}">
      <dsp:nvSpPr>
        <dsp:cNvPr id="0" name=""/>
        <dsp:cNvSpPr/>
      </dsp:nvSpPr>
      <dsp:spPr>
        <a:xfrm>
          <a:off x="4381471" y="3230766"/>
          <a:ext cx="3796657" cy="7440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Problèmes d’optimisation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Recours à la dérivation pas toujours utile</a:t>
          </a:r>
          <a:endParaRPr lang="fr-FR" sz="1800" kern="1200" dirty="0"/>
        </a:p>
      </dsp:txBody>
      <dsp:txXfrm>
        <a:off x="4381471" y="3230766"/>
        <a:ext cx="3796657" cy="744033"/>
      </dsp:txXfrm>
    </dsp:sp>
    <dsp:sp modelId="{9A16DFE4-7F5E-4D97-9A62-B3132171B080}">
      <dsp:nvSpPr>
        <dsp:cNvPr id="0" name=""/>
        <dsp:cNvSpPr/>
      </dsp:nvSpPr>
      <dsp:spPr>
        <a:xfrm>
          <a:off x="154358" y="3268962"/>
          <a:ext cx="1610146" cy="805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Sens de variation, extremum</a:t>
          </a:r>
          <a:endParaRPr lang="fr-FR" sz="1800" kern="1200" dirty="0"/>
        </a:p>
      </dsp:txBody>
      <dsp:txXfrm>
        <a:off x="154358" y="3268962"/>
        <a:ext cx="1610146" cy="8050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603203" y="732304"/>
          <a:ext cx="1563908" cy="781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Nombre dérivé</a:t>
          </a:r>
          <a:endParaRPr lang="fr-FR" sz="2000" kern="1200" dirty="0"/>
        </a:p>
      </dsp:txBody>
      <dsp:txXfrm>
        <a:off x="603203" y="732304"/>
        <a:ext cx="1563908" cy="781954"/>
      </dsp:txXfrm>
    </dsp:sp>
    <dsp:sp modelId="{75AAC46A-4388-4D97-AAA8-91760A4FACDE}">
      <dsp:nvSpPr>
        <dsp:cNvPr id="0" name=""/>
        <dsp:cNvSpPr/>
      </dsp:nvSpPr>
      <dsp:spPr>
        <a:xfrm rot="2682270">
          <a:off x="2079975" y="1322568"/>
          <a:ext cx="602486" cy="25243"/>
        </a:xfrm>
        <a:custGeom>
          <a:avLst/>
          <a:gdLst/>
          <a:ahLst/>
          <a:cxnLst/>
          <a:rect l="0" t="0" r="0" b="0"/>
          <a:pathLst>
            <a:path>
              <a:moveTo>
                <a:pt x="0" y="12621"/>
              </a:moveTo>
              <a:lnTo>
                <a:pt x="602486" y="12621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682270">
        <a:off x="2366156" y="1320128"/>
        <a:ext cx="30124" cy="30124"/>
      </dsp:txXfrm>
    </dsp:sp>
    <dsp:sp modelId="{DA617F8A-8CD5-475A-A9D4-9ABAA4893463}">
      <dsp:nvSpPr>
        <dsp:cNvPr id="0" name=""/>
        <dsp:cNvSpPr/>
      </dsp:nvSpPr>
      <dsp:spPr>
        <a:xfrm>
          <a:off x="2595325" y="1156123"/>
          <a:ext cx="1563908" cy="781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Tracé d’une tangente</a:t>
          </a:r>
        </a:p>
      </dsp:txBody>
      <dsp:txXfrm>
        <a:off x="2595325" y="1156123"/>
        <a:ext cx="1563908" cy="781954"/>
      </dsp:txXfrm>
    </dsp:sp>
    <dsp:sp modelId="{FECD3CAD-F8E3-437C-9B47-E958716AB633}">
      <dsp:nvSpPr>
        <dsp:cNvPr id="0" name=""/>
        <dsp:cNvSpPr/>
      </dsp:nvSpPr>
      <dsp:spPr>
        <a:xfrm rot="18861029">
          <a:off x="4027482" y="1221431"/>
          <a:ext cx="875560" cy="25243"/>
        </a:xfrm>
        <a:custGeom>
          <a:avLst/>
          <a:gdLst/>
          <a:ahLst/>
          <a:cxnLst/>
          <a:rect l="0" t="0" r="0" b="0"/>
          <a:pathLst>
            <a:path>
              <a:moveTo>
                <a:pt x="0" y="12621"/>
              </a:moveTo>
              <a:lnTo>
                <a:pt x="875560" y="12621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861029">
        <a:off x="4443373" y="1212164"/>
        <a:ext cx="43778" cy="43778"/>
      </dsp:txXfrm>
    </dsp:sp>
    <dsp:sp modelId="{54ECD59D-A252-4167-A90C-578D26EBBA88}">
      <dsp:nvSpPr>
        <dsp:cNvPr id="0" name=""/>
        <dsp:cNvSpPr/>
      </dsp:nvSpPr>
      <dsp:spPr>
        <a:xfrm>
          <a:off x="4771291" y="325035"/>
          <a:ext cx="2451756" cy="11919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Limite du taux d’accroissement (sans définition formelle d’une limite)</a:t>
          </a:r>
          <a:endParaRPr lang="fr-FR" sz="2000" kern="1200" dirty="0"/>
        </a:p>
      </dsp:txBody>
      <dsp:txXfrm>
        <a:off x="4771291" y="325035"/>
        <a:ext cx="2451756" cy="1191944"/>
      </dsp:txXfrm>
    </dsp:sp>
    <dsp:sp modelId="{439C2520-20CB-4B78-A094-B73E82B9C8E0}">
      <dsp:nvSpPr>
        <dsp:cNvPr id="0" name=""/>
        <dsp:cNvSpPr/>
      </dsp:nvSpPr>
      <dsp:spPr>
        <a:xfrm rot="2111992">
          <a:off x="4085203" y="1767853"/>
          <a:ext cx="809723" cy="25243"/>
        </a:xfrm>
        <a:custGeom>
          <a:avLst/>
          <a:gdLst/>
          <a:ahLst/>
          <a:cxnLst/>
          <a:rect l="0" t="0" r="0" b="0"/>
          <a:pathLst>
            <a:path>
              <a:moveTo>
                <a:pt x="0" y="12621"/>
              </a:moveTo>
              <a:lnTo>
                <a:pt x="809723" y="12621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11992">
        <a:off x="4469822" y="1760231"/>
        <a:ext cx="40486" cy="40486"/>
      </dsp:txXfrm>
    </dsp:sp>
    <dsp:sp modelId="{70865B9C-B921-47AD-8C61-0620653CC5E5}">
      <dsp:nvSpPr>
        <dsp:cNvPr id="0" name=""/>
        <dsp:cNvSpPr/>
      </dsp:nvSpPr>
      <dsp:spPr>
        <a:xfrm>
          <a:off x="4820896" y="1540767"/>
          <a:ext cx="2428155" cy="9461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Utilisation d’outils logiciels</a:t>
          </a:r>
        </a:p>
      </dsp:txBody>
      <dsp:txXfrm>
        <a:off x="4820896" y="1540767"/>
        <a:ext cx="2428155" cy="946164"/>
      </dsp:txXfrm>
    </dsp:sp>
    <dsp:sp modelId="{8BFD6A45-E9A1-4563-956E-95F58E31D28E}">
      <dsp:nvSpPr>
        <dsp:cNvPr id="0" name=""/>
        <dsp:cNvSpPr/>
      </dsp:nvSpPr>
      <dsp:spPr>
        <a:xfrm>
          <a:off x="603203" y="1611194"/>
          <a:ext cx="1563908" cy="781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Tangente</a:t>
          </a:r>
          <a:endParaRPr lang="fr-FR" sz="2000" kern="1200" dirty="0"/>
        </a:p>
      </dsp:txBody>
      <dsp:txXfrm>
        <a:off x="603203" y="1611194"/>
        <a:ext cx="1563908" cy="781954"/>
      </dsp:txXfrm>
    </dsp:sp>
    <dsp:sp modelId="{421B4217-5D9B-4C3C-8F7C-65E3CE614987}">
      <dsp:nvSpPr>
        <dsp:cNvPr id="0" name=""/>
        <dsp:cNvSpPr/>
      </dsp:nvSpPr>
      <dsp:spPr>
        <a:xfrm>
          <a:off x="603203" y="2941396"/>
          <a:ext cx="1563908" cy="781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Fonction dérivée, quelques dérivées précisées</a:t>
          </a:r>
          <a:endParaRPr lang="fr-FR" sz="2000" kern="1200" dirty="0"/>
        </a:p>
      </dsp:txBody>
      <dsp:txXfrm>
        <a:off x="603203" y="2941396"/>
        <a:ext cx="1563908" cy="781954"/>
      </dsp:txXfrm>
    </dsp:sp>
    <dsp:sp modelId="{54C11795-E544-4595-98D9-7D629E8677D2}">
      <dsp:nvSpPr>
        <dsp:cNvPr id="0" name=""/>
        <dsp:cNvSpPr/>
      </dsp:nvSpPr>
      <dsp:spPr>
        <a:xfrm rot="19631378">
          <a:off x="2121016" y="3163186"/>
          <a:ext cx="577880" cy="25243"/>
        </a:xfrm>
        <a:custGeom>
          <a:avLst/>
          <a:gdLst/>
          <a:ahLst/>
          <a:cxnLst/>
          <a:rect l="0" t="0" r="0" b="0"/>
          <a:pathLst>
            <a:path>
              <a:moveTo>
                <a:pt x="0" y="12621"/>
              </a:moveTo>
              <a:lnTo>
                <a:pt x="577880" y="12621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631378">
        <a:off x="2395510" y="3161361"/>
        <a:ext cx="28894" cy="28894"/>
      </dsp:txXfrm>
    </dsp:sp>
    <dsp:sp modelId="{88568BBB-04D5-44D2-93DD-3CA66FB120F8}">
      <dsp:nvSpPr>
        <dsp:cNvPr id="0" name=""/>
        <dsp:cNvSpPr/>
      </dsp:nvSpPr>
      <dsp:spPr>
        <a:xfrm>
          <a:off x="2652802" y="2628265"/>
          <a:ext cx="1563908" cy="781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Calcul d’une dérivée</a:t>
          </a:r>
          <a:endParaRPr lang="fr-FR" sz="2000" kern="1200" dirty="0"/>
        </a:p>
      </dsp:txBody>
      <dsp:txXfrm>
        <a:off x="2652802" y="2628265"/>
        <a:ext cx="1563908" cy="781954"/>
      </dsp:txXfrm>
    </dsp:sp>
    <dsp:sp modelId="{F488A2DB-1D1A-4177-B119-0DAD747B9ECA}">
      <dsp:nvSpPr>
        <dsp:cNvPr id="0" name=""/>
        <dsp:cNvSpPr/>
      </dsp:nvSpPr>
      <dsp:spPr>
        <a:xfrm rot="297323">
          <a:off x="4215612" y="3031998"/>
          <a:ext cx="587589" cy="25243"/>
        </a:xfrm>
        <a:custGeom>
          <a:avLst/>
          <a:gdLst/>
          <a:ahLst/>
          <a:cxnLst/>
          <a:rect l="0" t="0" r="0" b="0"/>
          <a:pathLst>
            <a:path>
              <a:moveTo>
                <a:pt x="0" y="12621"/>
              </a:moveTo>
              <a:lnTo>
                <a:pt x="587589" y="12621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97323">
        <a:off x="4494717" y="3029930"/>
        <a:ext cx="29379" cy="29379"/>
      </dsp:txXfrm>
    </dsp:sp>
    <dsp:sp modelId="{6969F72E-0133-412C-B44F-2188551DBE68}">
      <dsp:nvSpPr>
        <dsp:cNvPr id="0" name=""/>
        <dsp:cNvSpPr/>
      </dsp:nvSpPr>
      <dsp:spPr>
        <a:xfrm>
          <a:off x="4802104" y="2596916"/>
          <a:ext cx="2753771" cy="9461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Pas de technicité (éventuellement logiciel de calcul formel)</a:t>
          </a:r>
          <a:endParaRPr lang="fr-FR" sz="2000" kern="1200" dirty="0"/>
        </a:p>
      </dsp:txBody>
      <dsp:txXfrm>
        <a:off x="4802104" y="2596916"/>
        <a:ext cx="2753771" cy="946164"/>
      </dsp:txXfrm>
    </dsp:sp>
    <dsp:sp modelId="{C2591D18-EC6C-49C6-819E-2DAFB0C3F41A}">
      <dsp:nvSpPr>
        <dsp:cNvPr id="0" name=""/>
        <dsp:cNvSpPr/>
      </dsp:nvSpPr>
      <dsp:spPr>
        <a:xfrm rot="3308594">
          <a:off x="1985050" y="3668422"/>
          <a:ext cx="849812" cy="25243"/>
        </a:xfrm>
        <a:custGeom>
          <a:avLst/>
          <a:gdLst/>
          <a:ahLst/>
          <a:cxnLst/>
          <a:rect l="0" t="0" r="0" b="0"/>
          <a:pathLst>
            <a:path>
              <a:moveTo>
                <a:pt x="0" y="12621"/>
              </a:moveTo>
              <a:lnTo>
                <a:pt x="849812" y="12621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308594">
        <a:off x="2388711" y="3659798"/>
        <a:ext cx="42490" cy="42490"/>
      </dsp:txXfrm>
    </dsp:sp>
    <dsp:sp modelId="{4A341464-64A3-4C72-8F29-4FDC5D9CF246}">
      <dsp:nvSpPr>
        <dsp:cNvPr id="0" name=""/>
        <dsp:cNvSpPr/>
      </dsp:nvSpPr>
      <dsp:spPr>
        <a:xfrm>
          <a:off x="2652802" y="3638737"/>
          <a:ext cx="1563908" cy="781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Obtention d’inégalités</a:t>
          </a:r>
          <a:endParaRPr lang="fr-FR" sz="2000" kern="1200" dirty="0"/>
        </a:p>
      </dsp:txBody>
      <dsp:txXfrm>
        <a:off x="2652802" y="3638737"/>
        <a:ext cx="1563908" cy="781954"/>
      </dsp:txXfrm>
    </dsp:sp>
    <dsp:sp modelId="{A377C1C0-E7D9-44CC-8D76-0AE5AE3B9D25}">
      <dsp:nvSpPr>
        <dsp:cNvPr id="0" name=""/>
        <dsp:cNvSpPr/>
      </dsp:nvSpPr>
      <dsp:spPr>
        <a:xfrm rot="297285">
          <a:off x="4215613" y="4042467"/>
          <a:ext cx="587588" cy="25243"/>
        </a:xfrm>
        <a:custGeom>
          <a:avLst/>
          <a:gdLst/>
          <a:ahLst/>
          <a:cxnLst/>
          <a:rect l="0" t="0" r="0" b="0"/>
          <a:pathLst>
            <a:path>
              <a:moveTo>
                <a:pt x="0" y="12621"/>
              </a:moveTo>
              <a:lnTo>
                <a:pt x="587588" y="12621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97285">
        <a:off x="4494717" y="4040400"/>
        <a:ext cx="29379" cy="29379"/>
      </dsp:txXfrm>
    </dsp:sp>
    <dsp:sp modelId="{A9371FD8-7CCD-4C6E-8316-024E0B00926E}">
      <dsp:nvSpPr>
        <dsp:cNvPr id="0" name=""/>
        <dsp:cNvSpPr/>
      </dsp:nvSpPr>
      <dsp:spPr>
        <a:xfrm>
          <a:off x="4802104" y="3607382"/>
          <a:ext cx="3055787" cy="9461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Problèmes d’optimisation</a:t>
          </a:r>
        </a:p>
      </dsp:txBody>
      <dsp:txXfrm>
        <a:off x="4802104" y="3607382"/>
        <a:ext cx="3055787" cy="946164"/>
      </dsp:txXfrm>
    </dsp:sp>
    <dsp:sp modelId="{9A16DFE4-7F5E-4D97-9A62-B3132171B080}">
      <dsp:nvSpPr>
        <dsp:cNvPr id="0" name=""/>
        <dsp:cNvSpPr/>
      </dsp:nvSpPr>
      <dsp:spPr>
        <a:xfrm>
          <a:off x="593186" y="3783813"/>
          <a:ext cx="1563908" cy="781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Sens de variation, extremum</a:t>
          </a:r>
          <a:endParaRPr lang="fr-FR" sz="2000" kern="1200" dirty="0"/>
        </a:p>
      </dsp:txBody>
      <dsp:txXfrm>
        <a:off x="593186" y="3783813"/>
        <a:ext cx="1563908" cy="78195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448134" y="333950"/>
          <a:ext cx="2067978" cy="1033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Lien entre évolution et pourcentage</a:t>
          </a:r>
          <a:endParaRPr lang="fr-FR" sz="2000" kern="1200" dirty="0"/>
        </a:p>
      </dsp:txBody>
      <dsp:txXfrm>
        <a:off x="448134" y="333950"/>
        <a:ext cx="2067978" cy="1033989"/>
      </dsp:txXfrm>
    </dsp:sp>
    <dsp:sp modelId="{75AAC46A-4388-4D97-AAA8-91760A4FACDE}">
      <dsp:nvSpPr>
        <dsp:cNvPr id="0" name=""/>
        <dsp:cNvSpPr/>
      </dsp:nvSpPr>
      <dsp:spPr>
        <a:xfrm rot="327639">
          <a:off x="2514764" y="859029"/>
          <a:ext cx="594345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594345" y="201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27639">
        <a:off x="2797078" y="864366"/>
        <a:ext cx="29717" cy="29717"/>
      </dsp:txXfrm>
    </dsp:sp>
    <dsp:sp modelId="{DA617F8A-8CD5-475A-A9D4-9ABAA4893463}">
      <dsp:nvSpPr>
        <dsp:cNvPr id="0" name=""/>
        <dsp:cNvSpPr/>
      </dsp:nvSpPr>
      <dsp:spPr>
        <a:xfrm>
          <a:off x="3107761" y="390509"/>
          <a:ext cx="2067978" cy="10339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Détermination de l’un à partir de l’autre</a:t>
          </a:r>
        </a:p>
      </dsp:txBody>
      <dsp:txXfrm>
        <a:off x="3107761" y="390509"/>
        <a:ext cx="2067978" cy="1033989"/>
      </dsp:txXfrm>
    </dsp:sp>
    <dsp:sp modelId="{FECD3CAD-F8E3-437C-9B47-E958716AB633}">
      <dsp:nvSpPr>
        <dsp:cNvPr id="0" name=""/>
        <dsp:cNvSpPr/>
      </dsp:nvSpPr>
      <dsp:spPr>
        <a:xfrm rot="19501218">
          <a:off x="5114214" y="692054"/>
          <a:ext cx="681177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81177" y="201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501218">
        <a:off x="5437773" y="695220"/>
        <a:ext cx="34058" cy="34058"/>
      </dsp:txXfrm>
    </dsp:sp>
    <dsp:sp modelId="{54ECD59D-A252-4167-A90C-578D26EBBA88}">
      <dsp:nvSpPr>
        <dsp:cNvPr id="0" name=""/>
        <dsp:cNvSpPr/>
      </dsp:nvSpPr>
      <dsp:spPr>
        <a:xfrm>
          <a:off x="5733866" y="0"/>
          <a:ext cx="2067978" cy="10339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Entraînement à une pratique aisée des calculs élémentaires</a:t>
          </a:r>
          <a:endParaRPr lang="fr-FR" sz="2000" kern="1200" dirty="0"/>
        </a:p>
      </dsp:txBody>
      <dsp:txXfrm>
        <a:off x="5733866" y="0"/>
        <a:ext cx="2067978" cy="1033989"/>
      </dsp:txXfrm>
    </dsp:sp>
    <dsp:sp modelId="{439C2520-20CB-4B78-A094-B73E82B9C8E0}">
      <dsp:nvSpPr>
        <dsp:cNvPr id="0" name=""/>
        <dsp:cNvSpPr/>
      </dsp:nvSpPr>
      <dsp:spPr>
        <a:xfrm rot="3022260">
          <a:off x="5017272" y="1224291"/>
          <a:ext cx="87506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75062" y="201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022260">
        <a:off x="5432926" y="1222610"/>
        <a:ext cx="43753" cy="43753"/>
      </dsp:txXfrm>
    </dsp:sp>
    <dsp:sp modelId="{70865B9C-B921-47AD-8C61-0620653CC5E5}">
      <dsp:nvSpPr>
        <dsp:cNvPr id="0" name=""/>
        <dsp:cNvSpPr/>
      </dsp:nvSpPr>
      <dsp:spPr>
        <a:xfrm>
          <a:off x="5733866" y="1064474"/>
          <a:ext cx="2067978" cy="10339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Attitude critique</a:t>
          </a:r>
        </a:p>
      </dsp:txBody>
      <dsp:txXfrm>
        <a:off x="5733866" y="1064474"/>
        <a:ext cx="2067978" cy="1033989"/>
      </dsp:txXfrm>
    </dsp:sp>
    <dsp:sp modelId="{8BFD6A45-E9A1-4563-956E-95F58E31D28E}">
      <dsp:nvSpPr>
        <dsp:cNvPr id="0" name=""/>
        <dsp:cNvSpPr/>
      </dsp:nvSpPr>
      <dsp:spPr>
        <a:xfrm>
          <a:off x="425820" y="2685221"/>
          <a:ext cx="2067978" cy="1033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Évolutions successives, évolution réciproque</a:t>
          </a:r>
          <a:endParaRPr lang="fr-FR" sz="2000" kern="1200" dirty="0"/>
        </a:p>
      </dsp:txBody>
      <dsp:txXfrm>
        <a:off x="425820" y="2685221"/>
        <a:ext cx="2067978" cy="1033989"/>
      </dsp:txXfrm>
    </dsp:sp>
    <dsp:sp modelId="{F66A2E40-5D4F-4FF8-A86C-AAF0099ED7BC}">
      <dsp:nvSpPr>
        <dsp:cNvPr id="0" name=""/>
        <dsp:cNvSpPr/>
      </dsp:nvSpPr>
      <dsp:spPr>
        <a:xfrm rot="40873">
          <a:off x="2493777" y="3185671"/>
          <a:ext cx="614005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14005" y="201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40873">
        <a:off x="2785430" y="3190515"/>
        <a:ext cx="30700" cy="30700"/>
      </dsp:txXfrm>
    </dsp:sp>
    <dsp:sp modelId="{6D338620-768D-41D7-B8E9-4FD7B91926A6}">
      <dsp:nvSpPr>
        <dsp:cNvPr id="0" name=""/>
        <dsp:cNvSpPr/>
      </dsp:nvSpPr>
      <dsp:spPr>
        <a:xfrm>
          <a:off x="3107761" y="2692521"/>
          <a:ext cx="2067978" cy="10339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Détermination de ces taux</a:t>
          </a:r>
        </a:p>
      </dsp:txBody>
      <dsp:txXfrm>
        <a:off x="3107761" y="2692521"/>
        <a:ext cx="2067978" cy="1033989"/>
      </dsp:txXfrm>
    </dsp:sp>
    <dsp:sp modelId="{1A9C81F9-7680-4380-AA8B-43657C51BCF0}">
      <dsp:nvSpPr>
        <dsp:cNvPr id="0" name=""/>
        <dsp:cNvSpPr/>
      </dsp:nvSpPr>
      <dsp:spPr>
        <a:xfrm rot="18915867">
          <a:off x="5061957" y="2912821"/>
          <a:ext cx="78569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85692" y="201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915867">
        <a:off x="5435161" y="2913374"/>
        <a:ext cx="39284" cy="39284"/>
      </dsp:txXfrm>
    </dsp:sp>
    <dsp:sp modelId="{E406A781-E328-41B2-AEA4-27192811211D}">
      <dsp:nvSpPr>
        <dsp:cNvPr id="0" name=""/>
        <dsp:cNvSpPr/>
      </dsp:nvSpPr>
      <dsp:spPr>
        <a:xfrm>
          <a:off x="5733866" y="2139523"/>
          <a:ext cx="2067978" cy="10339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Coefficient multiplicateur 1+t/100: outil efficace</a:t>
          </a:r>
          <a:endParaRPr lang="fr-FR" sz="2000" kern="1200" dirty="0"/>
        </a:p>
      </dsp:txBody>
      <dsp:txXfrm>
        <a:off x="5733866" y="2139523"/>
        <a:ext cx="2067978" cy="1033989"/>
      </dsp:txXfrm>
    </dsp:sp>
    <dsp:sp modelId="{9F7FDC8A-CC66-47FA-B3F9-200298DDC42E}">
      <dsp:nvSpPr>
        <dsp:cNvPr id="0" name=""/>
        <dsp:cNvSpPr/>
      </dsp:nvSpPr>
      <dsp:spPr>
        <a:xfrm rot="3067994">
          <a:off x="5020873" y="3513037"/>
          <a:ext cx="83152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31526" y="20195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067994">
        <a:off x="5415848" y="3512444"/>
        <a:ext cx="41576" cy="41576"/>
      </dsp:txXfrm>
    </dsp:sp>
    <dsp:sp modelId="{3173BDE4-3841-42DB-BB03-13D2914B9B18}">
      <dsp:nvSpPr>
        <dsp:cNvPr id="0" name=""/>
        <dsp:cNvSpPr/>
      </dsp:nvSpPr>
      <dsp:spPr>
        <a:xfrm>
          <a:off x="5697532" y="3339953"/>
          <a:ext cx="2067978" cy="10339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Formulation d’une évolution en termes d’indices</a:t>
          </a:r>
          <a:endParaRPr lang="fr-FR" sz="2000" kern="1200" dirty="0"/>
        </a:p>
      </dsp:txBody>
      <dsp:txXfrm>
        <a:off x="5697532" y="3339953"/>
        <a:ext cx="2067978" cy="103398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0" y="720106"/>
          <a:ext cx="1944283" cy="584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Modes de génération</a:t>
          </a:r>
          <a:endParaRPr lang="fr-FR" sz="2000" kern="1200" dirty="0"/>
        </a:p>
      </dsp:txBody>
      <dsp:txXfrm>
        <a:off x="0" y="720106"/>
        <a:ext cx="1944283" cy="584765"/>
      </dsp:txXfrm>
    </dsp:sp>
    <dsp:sp modelId="{75AAC46A-4388-4D97-AAA8-91760A4FACDE}">
      <dsp:nvSpPr>
        <dsp:cNvPr id="0" name=""/>
        <dsp:cNvSpPr/>
      </dsp:nvSpPr>
      <dsp:spPr>
        <a:xfrm rot="19972348">
          <a:off x="1912239" y="870228"/>
          <a:ext cx="582585" cy="18878"/>
        </a:xfrm>
        <a:custGeom>
          <a:avLst/>
          <a:gdLst/>
          <a:ahLst/>
          <a:cxnLst/>
          <a:rect l="0" t="0" r="0" b="0"/>
          <a:pathLst>
            <a:path>
              <a:moveTo>
                <a:pt x="0" y="9439"/>
              </a:moveTo>
              <a:lnTo>
                <a:pt x="582585" y="94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972348">
        <a:off x="2188968" y="865102"/>
        <a:ext cx="29129" cy="29129"/>
      </dsp:txXfrm>
    </dsp:sp>
    <dsp:sp modelId="{DA617F8A-8CD5-475A-A9D4-9ABAA4893463}">
      <dsp:nvSpPr>
        <dsp:cNvPr id="0" name=""/>
        <dsp:cNvSpPr/>
      </dsp:nvSpPr>
      <dsp:spPr>
        <a:xfrm>
          <a:off x="2462781" y="393062"/>
          <a:ext cx="2254026" cy="707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Modéliser et étudier une situation à partir d’une suite</a:t>
          </a:r>
        </a:p>
      </dsp:txBody>
      <dsp:txXfrm>
        <a:off x="2462781" y="393062"/>
        <a:ext cx="2254026" cy="707566"/>
      </dsp:txXfrm>
    </dsp:sp>
    <dsp:sp modelId="{FECD3CAD-F8E3-437C-9B47-E958716AB633}">
      <dsp:nvSpPr>
        <dsp:cNvPr id="0" name=""/>
        <dsp:cNvSpPr/>
      </dsp:nvSpPr>
      <dsp:spPr>
        <a:xfrm rot="20593156">
          <a:off x="4700550" y="627183"/>
          <a:ext cx="763559" cy="18878"/>
        </a:xfrm>
        <a:custGeom>
          <a:avLst/>
          <a:gdLst/>
          <a:ahLst/>
          <a:cxnLst/>
          <a:rect l="0" t="0" r="0" b="0"/>
          <a:pathLst>
            <a:path>
              <a:moveTo>
                <a:pt x="0" y="9439"/>
              </a:moveTo>
              <a:lnTo>
                <a:pt x="763559" y="943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593156">
        <a:off x="5063240" y="617533"/>
        <a:ext cx="38177" cy="38177"/>
      </dsp:txXfrm>
    </dsp:sp>
    <dsp:sp modelId="{54ECD59D-A252-4167-A90C-578D26EBBA88}">
      <dsp:nvSpPr>
        <dsp:cNvPr id="0" name=""/>
        <dsp:cNvSpPr/>
      </dsp:nvSpPr>
      <dsp:spPr>
        <a:xfrm>
          <a:off x="5447851" y="172615"/>
          <a:ext cx="2550874" cy="7075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Varier les approches et les outils</a:t>
          </a:r>
          <a:endParaRPr lang="fr-FR" sz="2000" kern="1200" dirty="0"/>
        </a:p>
      </dsp:txBody>
      <dsp:txXfrm>
        <a:off x="5447851" y="172615"/>
        <a:ext cx="2550874" cy="707566"/>
      </dsp:txXfrm>
    </dsp:sp>
    <dsp:sp modelId="{439C2520-20CB-4B78-A094-B73E82B9C8E0}">
      <dsp:nvSpPr>
        <dsp:cNvPr id="0" name=""/>
        <dsp:cNvSpPr/>
      </dsp:nvSpPr>
      <dsp:spPr>
        <a:xfrm rot="3004831">
          <a:off x="4532823" y="1131239"/>
          <a:ext cx="1027013" cy="18878"/>
        </a:xfrm>
        <a:custGeom>
          <a:avLst/>
          <a:gdLst/>
          <a:ahLst/>
          <a:cxnLst/>
          <a:rect l="0" t="0" r="0" b="0"/>
          <a:pathLst>
            <a:path>
              <a:moveTo>
                <a:pt x="0" y="9439"/>
              </a:moveTo>
              <a:lnTo>
                <a:pt x="1027013" y="943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004831">
        <a:off x="5020655" y="1115003"/>
        <a:ext cx="51350" cy="51350"/>
      </dsp:txXfrm>
    </dsp:sp>
    <dsp:sp modelId="{70865B9C-B921-47AD-8C61-0620653CC5E5}">
      <dsp:nvSpPr>
        <dsp:cNvPr id="0" name=""/>
        <dsp:cNvSpPr/>
      </dsp:nvSpPr>
      <dsp:spPr>
        <a:xfrm>
          <a:off x="5375853" y="1180727"/>
          <a:ext cx="2856624" cy="7075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Tableur et algorithmes pour étudier des suites récurrentes</a:t>
          </a:r>
        </a:p>
      </dsp:txBody>
      <dsp:txXfrm>
        <a:off x="5375853" y="1180727"/>
        <a:ext cx="2856624" cy="707566"/>
      </dsp:txXfrm>
    </dsp:sp>
    <dsp:sp modelId="{99E1E85F-D8CD-43D4-B172-1F0488DC3AD4}">
      <dsp:nvSpPr>
        <dsp:cNvPr id="0" name=""/>
        <dsp:cNvSpPr/>
      </dsp:nvSpPr>
      <dsp:spPr>
        <a:xfrm rot="2432695">
          <a:off x="1862369" y="1224821"/>
          <a:ext cx="682326" cy="18878"/>
        </a:xfrm>
        <a:custGeom>
          <a:avLst/>
          <a:gdLst/>
          <a:ahLst/>
          <a:cxnLst/>
          <a:rect l="0" t="0" r="0" b="0"/>
          <a:pathLst>
            <a:path>
              <a:moveTo>
                <a:pt x="0" y="9439"/>
              </a:moveTo>
              <a:lnTo>
                <a:pt x="682326" y="94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432695">
        <a:off x="2186474" y="1217202"/>
        <a:ext cx="34116" cy="34116"/>
      </dsp:txXfrm>
    </dsp:sp>
    <dsp:sp modelId="{64B3D2D5-3DBB-4077-99BB-8904F63E379C}">
      <dsp:nvSpPr>
        <dsp:cNvPr id="0" name=""/>
        <dsp:cNvSpPr/>
      </dsp:nvSpPr>
      <dsp:spPr>
        <a:xfrm>
          <a:off x="2462781" y="1173120"/>
          <a:ext cx="2279088" cy="565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Mise en œuvre d’algorithme</a:t>
          </a:r>
          <a:endParaRPr lang="fr-FR" sz="2000" kern="1200" dirty="0"/>
        </a:p>
      </dsp:txBody>
      <dsp:txXfrm>
        <a:off x="2462781" y="1173120"/>
        <a:ext cx="2279088" cy="565821"/>
      </dsp:txXfrm>
    </dsp:sp>
    <dsp:sp modelId="{8BFD6A45-E9A1-4563-956E-95F58E31D28E}">
      <dsp:nvSpPr>
        <dsp:cNvPr id="0" name=""/>
        <dsp:cNvSpPr/>
      </dsp:nvSpPr>
      <dsp:spPr>
        <a:xfrm>
          <a:off x="0" y="1708544"/>
          <a:ext cx="2370756" cy="778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Suites arithmétiques, suites géométriques</a:t>
          </a:r>
          <a:endParaRPr lang="fr-FR" sz="2000" kern="1200" dirty="0"/>
        </a:p>
      </dsp:txBody>
      <dsp:txXfrm>
        <a:off x="0" y="1708544"/>
        <a:ext cx="2370756" cy="778323"/>
      </dsp:txXfrm>
    </dsp:sp>
    <dsp:sp modelId="{F66A2E40-5D4F-4FF8-A86C-AAF0099ED7BC}">
      <dsp:nvSpPr>
        <dsp:cNvPr id="0" name=""/>
        <dsp:cNvSpPr/>
      </dsp:nvSpPr>
      <dsp:spPr>
        <a:xfrm rot="501274">
          <a:off x="2369899" y="2100005"/>
          <a:ext cx="161581" cy="18878"/>
        </a:xfrm>
        <a:custGeom>
          <a:avLst/>
          <a:gdLst/>
          <a:ahLst/>
          <a:cxnLst/>
          <a:rect l="0" t="0" r="0" b="0"/>
          <a:pathLst>
            <a:path>
              <a:moveTo>
                <a:pt x="0" y="9439"/>
              </a:moveTo>
              <a:lnTo>
                <a:pt x="161581" y="94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501274">
        <a:off x="2446650" y="2105404"/>
        <a:ext cx="8079" cy="8079"/>
      </dsp:txXfrm>
    </dsp:sp>
    <dsp:sp modelId="{6D338620-768D-41D7-B8E9-4FD7B91926A6}">
      <dsp:nvSpPr>
        <dsp:cNvPr id="0" name=""/>
        <dsp:cNvSpPr/>
      </dsp:nvSpPr>
      <dsp:spPr>
        <a:xfrm>
          <a:off x="2530624" y="1828800"/>
          <a:ext cx="2127204" cy="5847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Sommes </a:t>
          </a:r>
        </a:p>
      </dsp:txBody>
      <dsp:txXfrm>
        <a:off x="2530624" y="1828800"/>
        <a:ext cx="2127204" cy="584765"/>
      </dsp:txXfrm>
    </dsp:sp>
    <dsp:sp modelId="{421B4217-5D9B-4C3C-8F7C-65E3CE614987}">
      <dsp:nvSpPr>
        <dsp:cNvPr id="0" name=""/>
        <dsp:cNvSpPr/>
      </dsp:nvSpPr>
      <dsp:spPr>
        <a:xfrm>
          <a:off x="0" y="2586528"/>
          <a:ext cx="2137807" cy="584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Sens de variation</a:t>
          </a:r>
          <a:endParaRPr lang="fr-FR" sz="2000" kern="1200" dirty="0"/>
        </a:p>
      </dsp:txBody>
      <dsp:txXfrm>
        <a:off x="0" y="2586528"/>
        <a:ext cx="2137807" cy="584765"/>
      </dsp:txXfrm>
    </dsp:sp>
    <dsp:sp modelId="{54C11795-E544-4595-98D9-7D629E8677D2}">
      <dsp:nvSpPr>
        <dsp:cNvPr id="0" name=""/>
        <dsp:cNvSpPr/>
      </dsp:nvSpPr>
      <dsp:spPr>
        <a:xfrm rot="901056">
          <a:off x="2131496" y="2917353"/>
          <a:ext cx="369570" cy="18878"/>
        </a:xfrm>
        <a:custGeom>
          <a:avLst/>
          <a:gdLst/>
          <a:ahLst/>
          <a:cxnLst/>
          <a:rect l="0" t="0" r="0" b="0"/>
          <a:pathLst>
            <a:path>
              <a:moveTo>
                <a:pt x="0" y="9439"/>
              </a:moveTo>
              <a:lnTo>
                <a:pt x="369570" y="94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901056">
        <a:off x="2307042" y="2917553"/>
        <a:ext cx="18478" cy="18478"/>
      </dsp:txXfrm>
    </dsp:sp>
    <dsp:sp modelId="{88568BBB-04D5-44D2-93DD-3CA66FB120F8}">
      <dsp:nvSpPr>
        <dsp:cNvPr id="0" name=""/>
        <dsp:cNvSpPr/>
      </dsp:nvSpPr>
      <dsp:spPr>
        <a:xfrm>
          <a:off x="2494755" y="2585511"/>
          <a:ext cx="2373356" cy="7783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Exploiter une représentation graphique</a:t>
          </a:r>
          <a:endParaRPr lang="fr-FR" sz="2000" kern="1200" dirty="0"/>
        </a:p>
      </dsp:txBody>
      <dsp:txXfrm>
        <a:off x="2494755" y="2585511"/>
        <a:ext cx="2373356" cy="778323"/>
      </dsp:txXfrm>
    </dsp:sp>
    <dsp:sp modelId="{DA798C99-EE55-4317-8453-B8B14387E6A3}">
      <dsp:nvSpPr>
        <dsp:cNvPr id="0" name=""/>
        <dsp:cNvSpPr/>
      </dsp:nvSpPr>
      <dsp:spPr>
        <a:xfrm rot="19518493">
          <a:off x="4809428" y="2777352"/>
          <a:ext cx="660204" cy="18878"/>
        </a:xfrm>
        <a:custGeom>
          <a:avLst/>
          <a:gdLst/>
          <a:ahLst/>
          <a:cxnLst/>
          <a:rect l="0" t="0" r="0" b="0"/>
          <a:pathLst>
            <a:path>
              <a:moveTo>
                <a:pt x="0" y="9439"/>
              </a:moveTo>
              <a:lnTo>
                <a:pt x="660204" y="943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518493">
        <a:off x="5123025" y="2770286"/>
        <a:ext cx="33010" cy="33010"/>
      </dsp:txXfrm>
    </dsp:sp>
    <dsp:sp modelId="{B64DC259-7989-498A-9243-2F17AFA4B17E}">
      <dsp:nvSpPr>
        <dsp:cNvPr id="0" name=""/>
        <dsp:cNvSpPr/>
      </dsp:nvSpPr>
      <dsp:spPr>
        <a:xfrm>
          <a:off x="5410948" y="2188839"/>
          <a:ext cx="2875839" cy="8201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Tableur ou algorithmes: comparaison évolutions et seuils</a:t>
          </a:r>
          <a:endParaRPr lang="fr-FR" sz="2000" kern="1200" dirty="0"/>
        </a:p>
      </dsp:txBody>
      <dsp:txXfrm>
        <a:off x="5410948" y="2188839"/>
        <a:ext cx="2875839" cy="820141"/>
      </dsp:txXfrm>
    </dsp:sp>
    <dsp:sp modelId="{BC585242-4A21-4C9C-A22E-25BAAA4C5247}">
      <dsp:nvSpPr>
        <dsp:cNvPr id="0" name=""/>
        <dsp:cNvSpPr/>
      </dsp:nvSpPr>
      <dsp:spPr>
        <a:xfrm>
          <a:off x="0" y="3618742"/>
          <a:ext cx="2189614" cy="707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Approche de la notion de limite à partir d’exemples</a:t>
          </a:r>
          <a:endParaRPr lang="fr-FR" sz="2000" kern="1200" dirty="0"/>
        </a:p>
      </dsp:txBody>
      <dsp:txXfrm>
        <a:off x="0" y="3618742"/>
        <a:ext cx="2189614" cy="707566"/>
      </dsp:txXfrm>
    </dsp:sp>
    <dsp:sp modelId="{DE36ADC7-D23A-4E9C-B392-AD1A35E7C8B6}">
      <dsp:nvSpPr>
        <dsp:cNvPr id="0" name=""/>
        <dsp:cNvSpPr/>
      </dsp:nvSpPr>
      <dsp:spPr>
        <a:xfrm rot="21030568">
          <a:off x="2187492" y="3937516"/>
          <a:ext cx="310158" cy="18878"/>
        </a:xfrm>
        <a:custGeom>
          <a:avLst/>
          <a:gdLst/>
          <a:ahLst/>
          <a:cxnLst/>
          <a:rect l="0" t="0" r="0" b="0"/>
          <a:pathLst>
            <a:path>
              <a:moveTo>
                <a:pt x="0" y="9439"/>
              </a:moveTo>
              <a:lnTo>
                <a:pt x="310158" y="94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030568">
        <a:off x="2334817" y="3939201"/>
        <a:ext cx="15507" cy="15507"/>
      </dsp:txXfrm>
    </dsp:sp>
    <dsp:sp modelId="{3D9C6C8D-CB1F-47DB-A95E-6F2C9EEA73A4}">
      <dsp:nvSpPr>
        <dsp:cNvPr id="0" name=""/>
        <dsp:cNvSpPr/>
      </dsp:nvSpPr>
      <dsp:spPr>
        <a:xfrm>
          <a:off x="2495528" y="3629002"/>
          <a:ext cx="2360695" cy="5847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Pas de capacités attendues</a:t>
          </a:r>
          <a:endParaRPr lang="fr-FR" sz="2000" kern="1200" dirty="0"/>
        </a:p>
      </dsp:txBody>
      <dsp:txXfrm>
        <a:off x="2495528" y="3629002"/>
        <a:ext cx="2360695" cy="584765"/>
      </dsp:txXfrm>
    </dsp:sp>
    <dsp:sp modelId="{0C7B12CB-D554-42BA-A153-FA4638658270}">
      <dsp:nvSpPr>
        <dsp:cNvPr id="0" name=""/>
        <dsp:cNvSpPr/>
      </dsp:nvSpPr>
      <dsp:spPr>
        <a:xfrm rot="20592229">
          <a:off x="4842941" y="3821979"/>
          <a:ext cx="622677" cy="18878"/>
        </a:xfrm>
        <a:custGeom>
          <a:avLst/>
          <a:gdLst/>
          <a:ahLst/>
          <a:cxnLst/>
          <a:rect l="0" t="0" r="0" b="0"/>
          <a:pathLst>
            <a:path>
              <a:moveTo>
                <a:pt x="0" y="9439"/>
              </a:moveTo>
              <a:lnTo>
                <a:pt x="622677" y="943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592229">
        <a:off x="5138713" y="3815851"/>
        <a:ext cx="31133" cy="31133"/>
      </dsp:txXfrm>
    </dsp:sp>
    <dsp:sp modelId="{F47D1ECD-9644-4F56-B43A-0355F3D5D814}">
      <dsp:nvSpPr>
        <dsp:cNvPr id="0" name=""/>
        <dsp:cNvSpPr/>
      </dsp:nvSpPr>
      <dsp:spPr>
        <a:xfrm>
          <a:off x="5452336" y="3157564"/>
          <a:ext cx="2622486" cy="1167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Approche expérimentale (tableur, logiciels).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Pas de définition formelle</a:t>
          </a:r>
          <a:endParaRPr lang="fr-FR" sz="2000" kern="1200" dirty="0"/>
        </a:p>
      </dsp:txBody>
      <dsp:txXfrm>
        <a:off x="5452336" y="3157564"/>
        <a:ext cx="2622486" cy="116777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226371" y="820688"/>
          <a:ext cx="1425461" cy="504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Modes de génération</a:t>
          </a:r>
          <a:endParaRPr lang="fr-FR" sz="2000" kern="1200" dirty="0"/>
        </a:p>
      </dsp:txBody>
      <dsp:txXfrm>
        <a:off x="226371" y="820688"/>
        <a:ext cx="1425461" cy="504530"/>
      </dsp:txXfrm>
    </dsp:sp>
    <dsp:sp modelId="{75AAC46A-4388-4D97-AAA8-91760A4FACDE}">
      <dsp:nvSpPr>
        <dsp:cNvPr id="0" name=""/>
        <dsp:cNvSpPr/>
      </dsp:nvSpPr>
      <dsp:spPr>
        <a:xfrm rot="20164633">
          <a:off x="1627904" y="951861"/>
          <a:ext cx="557073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557073" y="814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164633">
        <a:off x="1892514" y="946078"/>
        <a:ext cx="27853" cy="27853"/>
      </dsp:txXfrm>
    </dsp:sp>
    <dsp:sp modelId="{DA617F8A-8CD5-475A-A9D4-9ABAA4893463}">
      <dsp:nvSpPr>
        <dsp:cNvPr id="0" name=""/>
        <dsp:cNvSpPr/>
      </dsp:nvSpPr>
      <dsp:spPr>
        <a:xfrm>
          <a:off x="2161049" y="339243"/>
          <a:ext cx="1630159" cy="10156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Modéliser et étudier une situation à partir d’une suite</a:t>
          </a:r>
        </a:p>
      </dsp:txBody>
      <dsp:txXfrm>
        <a:off x="2161049" y="339243"/>
        <a:ext cx="1630159" cy="1015628"/>
      </dsp:txXfrm>
    </dsp:sp>
    <dsp:sp modelId="{FECD3CAD-F8E3-437C-9B47-E958716AB633}">
      <dsp:nvSpPr>
        <dsp:cNvPr id="0" name=""/>
        <dsp:cNvSpPr/>
      </dsp:nvSpPr>
      <dsp:spPr>
        <a:xfrm rot="19158071">
          <a:off x="3691683" y="570573"/>
          <a:ext cx="823025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823025" y="814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158071">
        <a:off x="4082620" y="558141"/>
        <a:ext cx="41151" cy="41151"/>
      </dsp:txXfrm>
    </dsp:sp>
    <dsp:sp modelId="{54ECD59D-A252-4167-A90C-578D26EBBA88}">
      <dsp:nvSpPr>
        <dsp:cNvPr id="0" name=""/>
        <dsp:cNvSpPr/>
      </dsp:nvSpPr>
      <dsp:spPr>
        <a:xfrm>
          <a:off x="4415184" y="5135"/>
          <a:ext cx="1943985" cy="6104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Varier les approches et les outils</a:t>
          </a:r>
          <a:endParaRPr lang="fr-FR" sz="2000" kern="1200" dirty="0"/>
        </a:p>
      </dsp:txBody>
      <dsp:txXfrm>
        <a:off x="4415184" y="5135"/>
        <a:ext cx="1943985" cy="610481"/>
      </dsp:txXfrm>
    </dsp:sp>
    <dsp:sp modelId="{439C2520-20CB-4B78-A094-B73E82B9C8E0}">
      <dsp:nvSpPr>
        <dsp:cNvPr id="0" name=""/>
        <dsp:cNvSpPr/>
      </dsp:nvSpPr>
      <dsp:spPr>
        <a:xfrm rot="1458558">
          <a:off x="3760855" y="979842"/>
          <a:ext cx="684681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684681" y="814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458558">
        <a:off x="4086079" y="970869"/>
        <a:ext cx="34234" cy="34234"/>
      </dsp:txXfrm>
    </dsp:sp>
    <dsp:sp modelId="{70865B9C-B921-47AD-8C61-0620653CC5E5}">
      <dsp:nvSpPr>
        <dsp:cNvPr id="0" name=""/>
        <dsp:cNvSpPr/>
      </dsp:nvSpPr>
      <dsp:spPr>
        <a:xfrm>
          <a:off x="4415184" y="678162"/>
          <a:ext cx="2184659" cy="9015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Tableur et algorithmes pour étudier des suites récurrentes</a:t>
          </a:r>
        </a:p>
      </dsp:txBody>
      <dsp:txXfrm>
        <a:off x="4415184" y="678162"/>
        <a:ext cx="2184659" cy="901504"/>
      </dsp:txXfrm>
    </dsp:sp>
    <dsp:sp modelId="{99E1E85F-D8CD-43D4-B172-1F0488DC3AD4}">
      <dsp:nvSpPr>
        <dsp:cNvPr id="0" name=""/>
        <dsp:cNvSpPr/>
      </dsp:nvSpPr>
      <dsp:spPr>
        <a:xfrm rot="3363694">
          <a:off x="1448859" y="1446052"/>
          <a:ext cx="919057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919057" y="814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363694">
        <a:off x="1885412" y="1431219"/>
        <a:ext cx="45952" cy="45952"/>
      </dsp:txXfrm>
    </dsp:sp>
    <dsp:sp modelId="{64B3D2D5-3DBB-4077-99BB-8904F63E379C}">
      <dsp:nvSpPr>
        <dsp:cNvPr id="0" name=""/>
        <dsp:cNvSpPr/>
      </dsp:nvSpPr>
      <dsp:spPr>
        <a:xfrm>
          <a:off x="2164944" y="1530198"/>
          <a:ext cx="1715945" cy="6104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Mise en œuvre d’algorithmes</a:t>
          </a:r>
          <a:endParaRPr lang="fr-FR" sz="2000" kern="1200" dirty="0"/>
        </a:p>
      </dsp:txBody>
      <dsp:txXfrm>
        <a:off x="2164944" y="1530198"/>
        <a:ext cx="1715945" cy="610481"/>
      </dsp:txXfrm>
    </dsp:sp>
    <dsp:sp modelId="{8BFD6A45-E9A1-4563-956E-95F58E31D28E}">
      <dsp:nvSpPr>
        <dsp:cNvPr id="0" name=""/>
        <dsp:cNvSpPr/>
      </dsp:nvSpPr>
      <dsp:spPr>
        <a:xfrm>
          <a:off x="93533" y="2980927"/>
          <a:ext cx="1792376" cy="1540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Suites arithmétiques, suites géométriques de raison positive</a:t>
          </a:r>
          <a:endParaRPr lang="fr-FR" sz="2000" kern="1200" dirty="0"/>
        </a:p>
      </dsp:txBody>
      <dsp:txXfrm>
        <a:off x="93533" y="2980927"/>
        <a:ext cx="1792376" cy="1540135"/>
      </dsp:txXfrm>
    </dsp:sp>
    <dsp:sp modelId="{F66A2E40-5D4F-4FF8-A86C-AAF0099ED7BC}">
      <dsp:nvSpPr>
        <dsp:cNvPr id="0" name=""/>
        <dsp:cNvSpPr/>
      </dsp:nvSpPr>
      <dsp:spPr>
        <a:xfrm rot="20207271">
          <a:off x="1869709" y="3663972"/>
          <a:ext cx="400266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400266" y="814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0207271">
        <a:off x="2059835" y="3662109"/>
        <a:ext cx="20013" cy="20013"/>
      </dsp:txXfrm>
    </dsp:sp>
    <dsp:sp modelId="{6D338620-768D-41D7-B8E9-4FD7B91926A6}">
      <dsp:nvSpPr>
        <dsp:cNvPr id="0" name=""/>
        <dsp:cNvSpPr/>
      </dsp:nvSpPr>
      <dsp:spPr>
        <a:xfrm flipH="1">
          <a:off x="2253775" y="3340970"/>
          <a:ext cx="1682938" cy="5045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Terme général, sens de variation </a:t>
          </a:r>
        </a:p>
      </dsp:txBody>
      <dsp:txXfrm flipH="1">
        <a:off x="2253775" y="3340970"/>
        <a:ext cx="1682938" cy="504530"/>
      </dsp:txXfrm>
    </dsp:sp>
    <dsp:sp modelId="{3626FF62-A535-4A4B-9F1A-46D5C767D7B2}">
      <dsp:nvSpPr>
        <dsp:cNvPr id="0" name=""/>
        <dsp:cNvSpPr/>
      </dsp:nvSpPr>
      <dsp:spPr>
        <a:xfrm rot="18469420">
          <a:off x="3653409" y="3006492"/>
          <a:ext cx="1464991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464991" y="814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469420">
        <a:off x="4349279" y="2978011"/>
        <a:ext cx="73249" cy="73249"/>
      </dsp:txXfrm>
    </dsp:sp>
    <dsp:sp modelId="{5AE6C775-C949-4296-86E2-68B04769850E}">
      <dsp:nvSpPr>
        <dsp:cNvPr id="0" name=""/>
        <dsp:cNvSpPr/>
      </dsp:nvSpPr>
      <dsp:spPr>
        <a:xfrm>
          <a:off x="4835095" y="2100271"/>
          <a:ext cx="2896705" cy="6715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Notions introduites à partir de situations concrètes</a:t>
          </a:r>
          <a:endParaRPr lang="fr-FR" sz="2000" kern="1200" dirty="0"/>
        </a:p>
      </dsp:txBody>
      <dsp:txXfrm>
        <a:off x="4835095" y="2100271"/>
        <a:ext cx="2896705" cy="671530"/>
      </dsp:txXfrm>
    </dsp:sp>
    <dsp:sp modelId="{9E8AB14D-2445-4964-B285-40D3172AC8E2}">
      <dsp:nvSpPr>
        <dsp:cNvPr id="0" name=""/>
        <dsp:cNvSpPr/>
      </dsp:nvSpPr>
      <dsp:spPr>
        <a:xfrm rot="19973670">
          <a:off x="3881291" y="3355175"/>
          <a:ext cx="1009225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1009225" y="814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973670">
        <a:off x="4360673" y="3338088"/>
        <a:ext cx="50461" cy="50461"/>
      </dsp:txXfrm>
    </dsp:sp>
    <dsp:sp modelId="{459538FC-46EA-4FCF-A1F2-B24A2B525B17}">
      <dsp:nvSpPr>
        <dsp:cNvPr id="0" name=""/>
        <dsp:cNvSpPr/>
      </dsp:nvSpPr>
      <dsp:spPr>
        <a:xfrm>
          <a:off x="4835095" y="2797637"/>
          <a:ext cx="2491522" cy="6715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Évolution linéaire, exponentielle, autre</a:t>
          </a:r>
          <a:endParaRPr lang="fr-FR" sz="2000" kern="1200" dirty="0"/>
        </a:p>
      </dsp:txBody>
      <dsp:txXfrm>
        <a:off x="4835095" y="2797637"/>
        <a:ext cx="2491522" cy="671530"/>
      </dsp:txXfrm>
    </dsp:sp>
    <dsp:sp modelId="{B00AB4AD-B8A3-410F-B31B-070F3ECFBF0B}">
      <dsp:nvSpPr>
        <dsp:cNvPr id="0" name=""/>
        <dsp:cNvSpPr/>
      </dsp:nvSpPr>
      <dsp:spPr>
        <a:xfrm rot="617049">
          <a:off x="3929381" y="3666575"/>
          <a:ext cx="912829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912829" y="814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617049">
        <a:off x="4362975" y="3651899"/>
        <a:ext cx="45641" cy="45641"/>
      </dsp:txXfrm>
    </dsp:sp>
    <dsp:sp modelId="{71BD0FA9-6CA6-4156-B89E-47177590CC66}">
      <dsp:nvSpPr>
        <dsp:cNvPr id="0" name=""/>
        <dsp:cNvSpPr/>
      </dsp:nvSpPr>
      <dsp:spPr>
        <a:xfrm>
          <a:off x="4834878" y="3503938"/>
          <a:ext cx="2310683" cy="5045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Algorithme</a:t>
          </a:r>
          <a:endParaRPr lang="fr-FR" sz="2000" kern="1200" dirty="0"/>
        </a:p>
      </dsp:txBody>
      <dsp:txXfrm>
        <a:off x="4834878" y="3503938"/>
        <a:ext cx="2310683" cy="504530"/>
      </dsp:txXfrm>
    </dsp:sp>
    <dsp:sp modelId="{421B4217-5D9B-4C3C-8F7C-65E3CE614987}">
      <dsp:nvSpPr>
        <dsp:cNvPr id="0" name=""/>
        <dsp:cNvSpPr/>
      </dsp:nvSpPr>
      <dsp:spPr>
        <a:xfrm>
          <a:off x="237545" y="2260850"/>
          <a:ext cx="1271625" cy="504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Sens de variation</a:t>
          </a:r>
          <a:endParaRPr lang="fr-FR" sz="2000" kern="1200" dirty="0"/>
        </a:p>
      </dsp:txBody>
      <dsp:txXfrm>
        <a:off x="237545" y="2260850"/>
        <a:ext cx="1271625" cy="504530"/>
      </dsp:txXfrm>
    </dsp:sp>
    <dsp:sp modelId="{54C11795-E544-4595-98D9-7D629E8677D2}">
      <dsp:nvSpPr>
        <dsp:cNvPr id="0" name=""/>
        <dsp:cNvSpPr/>
      </dsp:nvSpPr>
      <dsp:spPr>
        <a:xfrm rot="1178749">
          <a:off x="1486159" y="2637877"/>
          <a:ext cx="790626" cy="16287"/>
        </a:xfrm>
        <a:custGeom>
          <a:avLst/>
          <a:gdLst/>
          <a:ahLst/>
          <a:cxnLst/>
          <a:rect l="0" t="0" r="0" b="0"/>
          <a:pathLst>
            <a:path>
              <a:moveTo>
                <a:pt x="0" y="8143"/>
              </a:moveTo>
              <a:lnTo>
                <a:pt x="790626" y="814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178749">
        <a:off x="1861707" y="2626256"/>
        <a:ext cx="39531" cy="39531"/>
      </dsp:txXfrm>
    </dsp:sp>
    <dsp:sp modelId="{88568BBB-04D5-44D2-93DD-3CA66FB120F8}">
      <dsp:nvSpPr>
        <dsp:cNvPr id="0" name=""/>
        <dsp:cNvSpPr/>
      </dsp:nvSpPr>
      <dsp:spPr>
        <a:xfrm>
          <a:off x="2253775" y="2404866"/>
          <a:ext cx="1618642" cy="7481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Exploiter une représentation graphique</a:t>
          </a:r>
          <a:endParaRPr lang="fr-FR" sz="2000" kern="1200" dirty="0"/>
        </a:p>
      </dsp:txBody>
      <dsp:txXfrm>
        <a:off x="2253775" y="2404866"/>
        <a:ext cx="1618642" cy="74812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3C34C-6E47-4D49-A0F5-B257C8D5F069}">
      <dsp:nvSpPr>
        <dsp:cNvPr id="0" name=""/>
        <dsp:cNvSpPr/>
      </dsp:nvSpPr>
      <dsp:spPr>
        <a:xfrm>
          <a:off x="176593" y="504545"/>
          <a:ext cx="2157890" cy="1078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Condition de colinéarité de deux vecteurs</a:t>
          </a:r>
          <a:endParaRPr lang="fr-FR" sz="1800" kern="1200" dirty="0"/>
        </a:p>
      </dsp:txBody>
      <dsp:txXfrm>
        <a:off x="176593" y="504545"/>
        <a:ext cx="2157890" cy="1078945"/>
      </dsp:txXfrm>
    </dsp:sp>
    <dsp:sp modelId="{75AAC46A-4388-4D97-AAA8-91760A4FACDE}">
      <dsp:nvSpPr>
        <dsp:cNvPr id="0" name=""/>
        <dsp:cNvSpPr/>
      </dsp:nvSpPr>
      <dsp:spPr>
        <a:xfrm rot="103153">
          <a:off x="2334327" y="1033351"/>
          <a:ext cx="693728" cy="42146"/>
        </a:xfrm>
        <a:custGeom>
          <a:avLst/>
          <a:gdLst/>
          <a:ahLst/>
          <a:cxnLst/>
          <a:rect l="0" t="0" r="0" b="0"/>
          <a:pathLst>
            <a:path>
              <a:moveTo>
                <a:pt x="0" y="21073"/>
              </a:moveTo>
              <a:lnTo>
                <a:pt x="693728" y="2107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3153">
        <a:off x="2663849" y="1037081"/>
        <a:ext cx="34686" cy="34686"/>
      </dsp:txXfrm>
    </dsp:sp>
    <dsp:sp modelId="{DA617F8A-8CD5-475A-A9D4-9ABAA4893463}">
      <dsp:nvSpPr>
        <dsp:cNvPr id="0" name=""/>
        <dsp:cNvSpPr/>
      </dsp:nvSpPr>
      <dsp:spPr>
        <a:xfrm>
          <a:off x="3027900" y="525358"/>
          <a:ext cx="2157890" cy="10789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Pour obtenir une équation cartésienne de droite (démonstration)</a:t>
          </a:r>
        </a:p>
      </dsp:txBody>
      <dsp:txXfrm>
        <a:off x="3027900" y="525358"/>
        <a:ext cx="2157890" cy="1078945"/>
      </dsp:txXfrm>
    </dsp:sp>
    <dsp:sp modelId="{FECD3CAD-F8E3-437C-9B47-E958716AB633}">
      <dsp:nvSpPr>
        <dsp:cNvPr id="0" name=""/>
        <dsp:cNvSpPr/>
      </dsp:nvSpPr>
      <dsp:spPr>
        <a:xfrm rot="38150">
          <a:off x="5185771" y="1047404"/>
          <a:ext cx="657247" cy="42146"/>
        </a:xfrm>
        <a:custGeom>
          <a:avLst/>
          <a:gdLst/>
          <a:ahLst/>
          <a:cxnLst/>
          <a:rect l="0" t="0" r="0" b="0"/>
          <a:pathLst>
            <a:path>
              <a:moveTo>
                <a:pt x="0" y="21073"/>
              </a:moveTo>
              <a:lnTo>
                <a:pt x="657247" y="2107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8150">
        <a:off x="5497963" y="1052046"/>
        <a:ext cx="32862" cy="32862"/>
      </dsp:txXfrm>
    </dsp:sp>
    <dsp:sp modelId="{54ECD59D-A252-4167-A90C-578D26EBBA88}">
      <dsp:nvSpPr>
        <dsp:cNvPr id="0" name=""/>
        <dsp:cNvSpPr/>
      </dsp:nvSpPr>
      <dsp:spPr>
        <a:xfrm>
          <a:off x="5842998" y="532652"/>
          <a:ext cx="2157890" cy="10789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Lien entre coefficient directeur et vecteur directeur</a:t>
          </a:r>
          <a:endParaRPr lang="fr-FR" sz="1800" kern="1200" dirty="0"/>
        </a:p>
      </dsp:txBody>
      <dsp:txXfrm>
        <a:off x="5842998" y="532652"/>
        <a:ext cx="2157890" cy="1078945"/>
      </dsp:txXfrm>
    </dsp:sp>
    <dsp:sp modelId="{439C2520-20CB-4B78-A094-B73E82B9C8E0}">
      <dsp:nvSpPr>
        <dsp:cNvPr id="0" name=""/>
        <dsp:cNvSpPr/>
      </dsp:nvSpPr>
      <dsp:spPr>
        <a:xfrm rot="3995955">
          <a:off x="4748277" y="1709818"/>
          <a:ext cx="1451507" cy="42146"/>
        </a:xfrm>
        <a:custGeom>
          <a:avLst/>
          <a:gdLst/>
          <a:ahLst/>
          <a:cxnLst/>
          <a:rect l="0" t="0" r="0" b="0"/>
          <a:pathLst>
            <a:path>
              <a:moveTo>
                <a:pt x="0" y="21073"/>
              </a:moveTo>
              <a:lnTo>
                <a:pt x="1451507" y="2107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995955">
        <a:off x="5437743" y="1694603"/>
        <a:ext cx="72575" cy="72575"/>
      </dsp:txXfrm>
    </dsp:sp>
    <dsp:sp modelId="{70865B9C-B921-47AD-8C61-0620653CC5E5}">
      <dsp:nvSpPr>
        <dsp:cNvPr id="0" name=""/>
        <dsp:cNvSpPr/>
      </dsp:nvSpPr>
      <dsp:spPr>
        <a:xfrm>
          <a:off x="5762271" y="1857478"/>
          <a:ext cx="2157890" cy="10789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Détermination efficace d’une équation cartésienne: méthode au choix de l’élève</a:t>
          </a:r>
        </a:p>
      </dsp:txBody>
      <dsp:txXfrm>
        <a:off x="5762271" y="1857478"/>
        <a:ext cx="2157890" cy="1078945"/>
      </dsp:txXfrm>
    </dsp:sp>
    <dsp:sp modelId="{8BFD6A45-E9A1-4563-956E-95F58E31D28E}">
      <dsp:nvSpPr>
        <dsp:cNvPr id="0" name=""/>
        <dsp:cNvSpPr/>
      </dsp:nvSpPr>
      <dsp:spPr>
        <a:xfrm>
          <a:off x="153309" y="1717258"/>
          <a:ext cx="2157890" cy="1078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Vecteur directeur d’une droite, équation cartésienne</a:t>
          </a:r>
          <a:endParaRPr lang="fr-FR" sz="1800" kern="1200" dirty="0"/>
        </a:p>
      </dsp:txBody>
      <dsp:txXfrm>
        <a:off x="153309" y="1717258"/>
        <a:ext cx="2157890" cy="1078945"/>
      </dsp:txXfrm>
    </dsp:sp>
    <dsp:sp modelId="{F66A2E40-5D4F-4FF8-A86C-AAF0099ED7BC}">
      <dsp:nvSpPr>
        <dsp:cNvPr id="0" name=""/>
        <dsp:cNvSpPr/>
      </dsp:nvSpPr>
      <dsp:spPr>
        <a:xfrm>
          <a:off x="2311200" y="2235658"/>
          <a:ext cx="716700" cy="42146"/>
        </a:xfrm>
        <a:custGeom>
          <a:avLst/>
          <a:gdLst/>
          <a:ahLst/>
          <a:cxnLst/>
          <a:rect l="0" t="0" r="0" b="0"/>
          <a:pathLst>
            <a:path>
              <a:moveTo>
                <a:pt x="0" y="21073"/>
              </a:moveTo>
              <a:lnTo>
                <a:pt x="716700" y="21073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651633" y="2238813"/>
        <a:ext cx="35835" cy="35835"/>
      </dsp:txXfrm>
    </dsp:sp>
    <dsp:sp modelId="{6D338620-768D-41D7-B8E9-4FD7B91926A6}">
      <dsp:nvSpPr>
        <dsp:cNvPr id="0" name=""/>
        <dsp:cNvSpPr/>
      </dsp:nvSpPr>
      <dsp:spPr>
        <a:xfrm>
          <a:off x="3027900" y="1717258"/>
          <a:ext cx="2157890" cy="10789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Équation cartésienne à partir d’un point et d’un vecteur directeur (et réciproquement)</a:t>
          </a:r>
        </a:p>
      </dsp:txBody>
      <dsp:txXfrm>
        <a:off x="3027900" y="1717258"/>
        <a:ext cx="2157890" cy="1078945"/>
      </dsp:txXfrm>
    </dsp:sp>
    <dsp:sp modelId="{421B4217-5D9B-4C3C-8F7C-65E3CE614987}">
      <dsp:nvSpPr>
        <dsp:cNvPr id="0" name=""/>
        <dsp:cNvSpPr/>
      </dsp:nvSpPr>
      <dsp:spPr>
        <a:xfrm>
          <a:off x="153309" y="3313666"/>
          <a:ext cx="2157890" cy="1078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Expression d’un vecteur du plan en fonctions de deux vecteurs non colinéaires</a:t>
          </a:r>
          <a:endParaRPr lang="fr-FR" sz="1800" kern="1200" dirty="0"/>
        </a:p>
      </dsp:txBody>
      <dsp:txXfrm>
        <a:off x="153309" y="3313666"/>
        <a:ext cx="2157890" cy="1078945"/>
      </dsp:txXfrm>
    </dsp:sp>
    <dsp:sp modelId="{54C11795-E544-4595-98D9-7D629E8677D2}">
      <dsp:nvSpPr>
        <dsp:cNvPr id="0" name=""/>
        <dsp:cNvSpPr/>
      </dsp:nvSpPr>
      <dsp:spPr>
        <a:xfrm rot="8884">
          <a:off x="2311199" y="3832988"/>
          <a:ext cx="713962" cy="42146"/>
        </a:xfrm>
        <a:custGeom>
          <a:avLst/>
          <a:gdLst/>
          <a:ahLst/>
          <a:cxnLst/>
          <a:rect l="0" t="0" r="0" b="0"/>
          <a:pathLst>
            <a:path>
              <a:moveTo>
                <a:pt x="0" y="21073"/>
              </a:moveTo>
              <a:lnTo>
                <a:pt x="713962" y="21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8884">
        <a:off x="2650331" y="3836212"/>
        <a:ext cx="35698" cy="35698"/>
      </dsp:txXfrm>
    </dsp:sp>
    <dsp:sp modelId="{88568BBB-04D5-44D2-93DD-3CA66FB120F8}">
      <dsp:nvSpPr>
        <dsp:cNvPr id="0" name=""/>
        <dsp:cNvSpPr/>
      </dsp:nvSpPr>
      <dsp:spPr>
        <a:xfrm>
          <a:off x="3025160" y="3261563"/>
          <a:ext cx="2373679" cy="11868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Choisir une décomposition pertinente dans le cadre d’une résolution de problème </a:t>
          </a:r>
          <a:endParaRPr lang="fr-FR" sz="1800" kern="1200" dirty="0"/>
        </a:p>
      </dsp:txBody>
      <dsp:txXfrm>
        <a:off x="3025160" y="3261563"/>
        <a:ext cx="2373679" cy="1186839"/>
      </dsp:txXfrm>
    </dsp:sp>
    <dsp:sp modelId="{DA798C99-EE55-4317-8453-B8B14387E6A3}">
      <dsp:nvSpPr>
        <dsp:cNvPr id="0" name=""/>
        <dsp:cNvSpPr/>
      </dsp:nvSpPr>
      <dsp:spPr>
        <a:xfrm rot="196867">
          <a:off x="5398475" y="3846642"/>
          <a:ext cx="444887" cy="42146"/>
        </a:xfrm>
        <a:custGeom>
          <a:avLst/>
          <a:gdLst/>
          <a:ahLst/>
          <a:cxnLst/>
          <a:rect l="0" t="0" r="0" b="0"/>
          <a:pathLst>
            <a:path>
              <a:moveTo>
                <a:pt x="0" y="21073"/>
              </a:moveTo>
              <a:lnTo>
                <a:pt x="444887" y="210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6867">
        <a:off x="5609796" y="3856593"/>
        <a:ext cx="22244" cy="22244"/>
      </dsp:txXfrm>
    </dsp:sp>
    <dsp:sp modelId="{B64DC259-7989-498A-9243-2F17AFA4B17E}">
      <dsp:nvSpPr>
        <dsp:cNvPr id="0" name=""/>
        <dsp:cNvSpPr/>
      </dsp:nvSpPr>
      <dsp:spPr>
        <a:xfrm>
          <a:off x="5842998" y="3340974"/>
          <a:ext cx="2157890" cy="10789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On ne se limite pas à la géométrie repérée</a:t>
          </a:r>
          <a:endParaRPr lang="fr-FR" sz="1800" kern="1200" dirty="0"/>
        </a:p>
      </dsp:txBody>
      <dsp:txXfrm>
        <a:off x="5842998" y="3340974"/>
        <a:ext cx="2157890" cy="1078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36220-FAF8-4AE2-BFCB-052D9045C0AC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FBEA7-7044-4C21-A4C5-EC11DEC00A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B5D47B-E8BA-4B13-9958-BEBA3678C67D}" type="datetimeFigureOut">
              <a:rPr lang="fr-FR" smtClean="0"/>
              <a:pPr/>
              <a:t>06/03/2011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592A2C-AE50-44C9-BE51-8B3C6C4E06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Programmes de premières</a:t>
            </a:r>
            <a:br>
              <a:rPr lang="fr-FR" dirty="0" smtClean="0"/>
            </a:br>
            <a:r>
              <a:rPr lang="fr-FR" dirty="0" smtClean="0"/>
              <a:t>S, ES/L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Études de fonctions (ES/L)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Dérivation (S)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fr-FR" dirty="0" smtClean="0"/>
              <a:t>Étude de fonctions (ES et L)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Pourcentages (ES)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Suites (S)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Suites </a:t>
            </a:r>
            <a:r>
              <a:rPr lang="fr-FR" smtClean="0"/>
              <a:t>(ES/L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Géométrie plane (S)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Trigonométrie (S)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Produit scalaire dans le plan (S)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360000" y="1628800"/>
          <a:ext cx="8424000" cy="472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352928" cy="1584176"/>
          </a:xfrm>
        </p:spPr>
        <p:txBody>
          <a:bodyPr>
            <a:normAutofit/>
          </a:bodyPr>
          <a:lstStyle/>
          <a:p>
            <a:r>
              <a:rPr lang="fr-FR" dirty="0" smtClean="0"/>
              <a:t>de la Sixième à la Première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880320"/>
          </a:xfrm>
        </p:spPr>
        <p:txBody>
          <a:bodyPr>
            <a:normAutofit/>
          </a:bodyPr>
          <a:lstStyle/>
          <a:p>
            <a:r>
              <a:rPr lang="fr-FR" sz="6600" dirty="0" smtClean="0"/>
              <a:t>Statistiques</a:t>
            </a:r>
            <a:br>
              <a:rPr lang="fr-FR" sz="6600" dirty="0" smtClean="0"/>
            </a:br>
            <a:r>
              <a:rPr lang="fr-FR" sz="6600" dirty="0" smtClean="0"/>
              <a:t>Probabilités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xmlns="" val="26787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200" b="1" dirty="0" smtClean="0"/>
              <a:t>L’enseignement des mathématiques a pour but de donner à chaque élève la culture mathématique indispensable pour sa vie de citoyen et les bases nécessaires à son projet de poursuite d’études</a:t>
            </a:r>
            <a:endParaRPr lang="fr-FR" sz="22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Première 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Première ES/L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Bagage mathématique solide pour les élèves désireux de s’engager dans des études supérieures scientifiques;</a:t>
            </a:r>
          </a:p>
          <a:p>
            <a:r>
              <a:rPr lang="fr-FR" dirty="0" smtClean="0"/>
              <a:t>Formation à la pratique d’une démarche scientifique;</a:t>
            </a:r>
          </a:p>
          <a:p>
            <a:r>
              <a:rPr lang="fr-FR" dirty="0" smtClean="0"/>
              <a:t>Renforcement du goût pour des activités de recherche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Bagage mathématique qui favorise une adaptation aux différents cursus accessibles aux élèves;</a:t>
            </a:r>
          </a:p>
          <a:p>
            <a:r>
              <a:rPr lang="fr-FR" dirty="0" smtClean="0"/>
              <a:t>Développement du sens critique vis-à-vis des informations chiffrées;</a:t>
            </a:r>
          </a:p>
          <a:p>
            <a:r>
              <a:rPr lang="fr-FR" dirty="0" smtClean="0"/>
              <a:t>Formation à la pratique d’une démarche scientifique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arrivant en première</a:t>
            </a:r>
            <a:endParaRPr lang="fr-F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Connaissances des élèves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58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rgbClr val="0000FF"/>
                </a:solidFill>
              </a:rPr>
              <a:t>Organisation et gestion de données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29600" cy="4708527"/>
          </a:xfrm>
        </p:spPr>
        <p:txBody>
          <a:bodyPr/>
          <a:lstStyle/>
          <a:p>
            <a:r>
              <a:rPr lang="fr-FR" dirty="0" smtClean="0"/>
              <a:t>Tableaux à double entrées</a:t>
            </a:r>
          </a:p>
          <a:p>
            <a:r>
              <a:rPr lang="fr-FR" dirty="0"/>
              <a:t>Calculs d’effectifs, de </a:t>
            </a:r>
            <a:r>
              <a:rPr lang="fr-FR" dirty="0" smtClean="0"/>
              <a:t>fréquences, d’effectifs cumulés, de fréquences cumulées</a:t>
            </a:r>
          </a:p>
          <a:p>
            <a:r>
              <a:rPr lang="fr-FR" dirty="0" smtClean="0"/>
              <a:t>Représentations graphiques de données :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diagrammes en bâtons ou circulaires, histogrammes, nuages de points, courbes des fréquences cumulées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28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rgbClr val="0000FF"/>
                </a:solidFill>
              </a:rPr>
              <a:t>Statistiques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7637"/>
            <a:ext cx="8229600" cy="4407379"/>
          </a:xfrm>
        </p:spPr>
        <p:txBody>
          <a:bodyPr>
            <a:normAutofit/>
          </a:bodyPr>
          <a:lstStyle/>
          <a:p>
            <a:r>
              <a:rPr lang="fr-FR" dirty="0" smtClean="0"/>
              <a:t>Moyenne d’une série de données</a:t>
            </a:r>
          </a:p>
          <a:p>
            <a:r>
              <a:rPr lang="fr-FR" dirty="0" smtClean="0"/>
              <a:t>Médiane</a:t>
            </a:r>
          </a:p>
          <a:p>
            <a:r>
              <a:rPr lang="fr-FR" dirty="0" smtClean="0"/>
              <a:t>Premier et troisième quartile</a:t>
            </a:r>
          </a:p>
          <a:p>
            <a:r>
              <a:rPr lang="fr-FR" dirty="0" smtClean="0"/>
              <a:t>Étendue</a:t>
            </a:r>
          </a:p>
          <a:p>
            <a:r>
              <a:rPr lang="fr-FR" dirty="0" smtClean="0"/>
              <a:t>Calcul  des caractéristiques d’une série à partir des effectifs ou des fréquences</a:t>
            </a:r>
          </a:p>
          <a:p>
            <a:r>
              <a:rPr lang="fr-FR" dirty="0" smtClean="0"/>
              <a:t>Utiliser un logiciel on une calculatrice pour étudier une série statistique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216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rgbClr val="0000FF"/>
                </a:solidFill>
              </a:rPr>
              <a:t>Probabilités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38142"/>
            <a:ext cx="8229600" cy="4992143"/>
          </a:xfrm>
        </p:spPr>
        <p:txBody>
          <a:bodyPr>
            <a:normAutofit/>
          </a:bodyPr>
          <a:lstStyle/>
          <a:p>
            <a:r>
              <a:rPr lang="fr-FR" dirty="0" smtClean="0"/>
              <a:t>Notions élémentaires de probabilités : </a:t>
            </a:r>
            <a:r>
              <a:rPr lang="fr-FR" sz="2400" dirty="0" smtClean="0"/>
              <a:t>à partir d’expérimentations permettant d’observer les fréquences des issues (pièces de monnaies, dés, roues de loterie, urnes…)</a:t>
            </a:r>
          </a:p>
          <a:p>
            <a:r>
              <a:rPr lang="fr-FR" dirty="0" smtClean="0"/>
              <a:t>Calcul de probabilités : </a:t>
            </a:r>
            <a:r>
              <a:rPr lang="fr-FR" sz="2400" dirty="0" smtClean="0"/>
              <a:t>modélisations simples de situations de la vie courante, expériences aléatoires à </a:t>
            </a:r>
            <a:r>
              <a:rPr lang="fr-FR" sz="2400" b="1" dirty="0" smtClean="0"/>
              <a:t>une ou plusieurs épreuves</a:t>
            </a:r>
            <a:r>
              <a:rPr lang="fr-FR" sz="2400" dirty="0" smtClean="0"/>
              <a:t>.</a:t>
            </a:r>
          </a:p>
          <a:p>
            <a:r>
              <a:rPr lang="fr-FR" dirty="0" smtClean="0"/>
              <a:t>Probabilité d’un événement : </a:t>
            </a:r>
            <a:r>
              <a:rPr lang="fr-FR" sz="2400" dirty="0" smtClean="0"/>
              <a:t>somme des probabilités des événements élémentaires qui le constituent.</a:t>
            </a:r>
          </a:p>
          <a:p>
            <a:r>
              <a:rPr lang="fr-FR" dirty="0" smtClean="0"/>
              <a:t>Déterminer la probabilité d’événements dans des situations d’équiprobabilité</a:t>
            </a:r>
          </a:p>
          <a:p>
            <a:r>
              <a:rPr lang="fr-FR" dirty="0" smtClean="0"/>
              <a:t>Réunion et intersection de deux événements, formule : p(A∪B) + p(A∩B) = p(A) + p(B)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9933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rgbClr val="0000FF"/>
                </a:solidFill>
              </a:rPr>
              <a:t>Probabilités: représentations utilisées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38142"/>
            <a:ext cx="8229600" cy="4992143"/>
          </a:xfrm>
        </p:spPr>
        <p:txBody>
          <a:bodyPr>
            <a:normAutofit/>
          </a:bodyPr>
          <a:lstStyle/>
          <a:p>
            <a:r>
              <a:rPr lang="fr-FR" dirty="0" smtClean="0"/>
              <a:t>Arbres</a:t>
            </a:r>
          </a:p>
          <a:p>
            <a:r>
              <a:rPr lang="fr-FR" dirty="0" smtClean="0"/>
              <a:t>Diagrammes</a:t>
            </a:r>
          </a:p>
          <a:p>
            <a:r>
              <a:rPr lang="fr-FR" dirty="0" smtClean="0"/>
              <a:t>tableaux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9933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rgbClr val="0000FF"/>
                </a:solidFill>
              </a:rPr>
              <a:t>Échantillonnage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38142"/>
            <a:ext cx="8229600" cy="4992143"/>
          </a:xfrm>
        </p:spPr>
        <p:txBody>
          <a:bodyPr>
            <a:normAutofit/>
          </a:bodyPr>
          <a:lstStyle/>
          <a:p>
            <a:r>
              <a:rPr lang="fr-FR" dirty="0" smtClean="0"/>
              <a:t>Notion d’échantillon</a:t>
            </a:r>
          </a:p>
          <a:p>
            <a:r>
              <a:rPr lang="fr-FR" dirty="0" smtClean="0"/>
              <a:t>Intervalle de fluctuation d’une fréquence au seuil de 95%</a:t>
            </a:r>
          </a:p>
          <a:p>
            <a:r>
              <a:rPr lang="fr-FR" dirty="0" smtClean="0"/>
              <a:t>Réaliser une simulation à l’aide d’un tableur ou d’une calculatrice</a:t>
            </a:r>
          </a:p>
          <a:p>
            <a:r>
              <a:rPr lang="fr-FR" dirty="0" smtClean="0"/>
              <a:t>Exploiter et faire une analyse critique d’un résultat d’échantillonnage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16994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Statistiques descriptives, analyse de données (S, ES/L)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Probabilités (S, </a:t>
            </a:r>
            <a:r>
              <a:rPr lang="fr-FR" i="1" dirty="0" smtClean="0"/>
              <a:t>ES/L</a:t>
            </a:r>
            <a:r>
              <a:rPr lang="fr-FR" dirty="0" smtClean="0"/>
              <a:t>) (* S uniquement)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Probabilités (S, </a:t>
            </a:r>
            <a:r>
              <a:rPr lang="fr-FR" i="1" dirty="0" smtClean="0"/>
              <a:t>ES/L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Probabilités (S, </a:t>
            </a:r>
            <a:r>
              <a:rPr lang="fr-FR" i="1" dirty="0" smtClean="0"/>
              <a:t>ES/L</a:t>
            </a:r>
            <a:r>
              <a:rPr lang="fr-FR" dirty="0" smtClean="0"/>
              <a:t>) (* S uniquement)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paragraphes identiques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Objectif général</a:t>
            </a:r>
          </a:p>
          <a:p>
            <a:r>
              <a:rPr lang="fr-FR" dirty="0" smtClean="0"/>
              <a:t>Raisonnement et langage mathématique</a:t>
            </a:r>
          </a:p>
          <a:p>
            <a:r>
              <a:rPr lang="fr-FR" dirty="0" smtClean="0"/>
              <a:t>Utilisation d’outils logiciels</a:t>
            </a:r>
          </a:p>
          <a:p>
            <a:r>
              <a:rPr lang="fr-FR" dirty="0" smtClean="0"/>
              <a:t>Diversité de l’activité de l’élève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Échantillonnage (S, </a:t>
            </a:r>
            <a:r>
              <a:rPr lang="fr-FR" i="1" dirty="0" smtClean="0"/>
              <a:t>ES/L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199"/>
          <a:ext cx="842400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Objectif général: mêmes </a:t>
            </a:r>
            <a:r>
              <a:rPr lang="fr-FR" b="1" dirty="0" smtClean="0"/>
              <a:t>compétences</a:t>
            </a:r>
            <a:r>
              <a:rPr lang="fr-FR" dirty="0" smtClean="0"/>
              <a:t> visées au-delà des connaissances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Mettre en œuvre une recherche de façon autonome</a:t>
            </a:r>
          </a:p>
          <a:p>
            <a:r>
              <a:rPr lang="fr-FR" dirty="0" smtClean="0"/>
              <a:t>Mener des raisonnements</a:t>
            </a:r>
          </a:p>
          <a:p>
            <a:r>
              <a:rPr lang="fr-FR" dirty="0" smtClean="0"/>
              <a:t>Avoir une attitude critique vis-à-vis des résultats obtenus</a:t>
            </a:r>
          </a:p>
          <a:p>
            <a:r>
              <a:rPr lang="fr-FR" dirty="0" smtClean="0"/>
              <a:t>Communiquer à l ’écrit et à l’oral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du programme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Le programme fixe les objectifs à atteindre en termes de capacités</a:t>
            </a:r>
          </a:p>
          <a:p>
            <a:r>
              <a:rPr lang="fr-FR" sz="2800" dirty="0" smtClean="0"/>
              <a:t>Il est conçu pour une acquisition progressive des notions et leur pérennisation</a:t>
            </a:r>
          </a:p>
          <a:p>
            <a:r>
              <a:rPr lang="fr-FR" sz="2800" dirty="0" smtClean="0"/>
              <a:t>Le plan n’indique pas la progression</a:t>
            </a:r>
          </a:p>
          <a:p>
            <a:r>
              <a:rPr lang="fr-FR" sz="2800" dirty="0" smtClean="0"/>
              <a:t>Les capacités attendues dans le domaine de l’algorithmique et du raisonnement doivent être exercées à l’intérieur de chaque champ du programme </a:t>
            </a:r>
          </a:p>
          <a:p>
            <a:r>
              <a:rPr lang="fr-FR" sz="2800" dirty="0" smtClean="0"/>
              <a:t>Activités de type algorithmique précisées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Organisation du programme (2)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Première 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Première ES/L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Des démonstrations ayant valeur de modèle  repérées par un symbole</a:t>
            </a:r>
          </a:p>
          <a:p>
            <a:r>
              <a:rPr lang="fr-FR" dirty="0" smtClean="0"/>
              <a:t>Certaines sont exigibles et correspondent à des capacités attendues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fr-FR" dirty="0" smtClean="0"/>
              <a:t>Des exigences modestes et conformes à l’esprit des filières concernées.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Organisation du programme (3)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Première 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Première ES/L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Algèbre et analyse</a:t>
            </a:r>
          </a:p>
          <a:p>
            <a:r>
              <a:rPr lang="fr-FR" dirty="0" smtClean="0"/>
              <a:t>Géométrie</a:t>
            </a:r>
          </a:p>
          <a:p>
            <a:r>
              <a:rPr lang="fr-FR" dirty="0" smtClean="0"/>
              <a:t>Statistiques et probabilités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fr-FR" dirty="0" smtClean="0"/>
              <a:t>Analyse</a:t>
            </a:r>
          </a:p>
          <a:p>
            <a:r>
              <a:rPr lang="fr-FR" dirty="0" smtClean="0"/>
              <a:t>Statistiques et probabilités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Second degré(S, ES/L)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Études de fonctions (S)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404</TotalTime>
  <Words>1493</Words>
  <Application>Microsoft Office PowerPoint</Application>
  <PresentationFormat>Affichage à l'écran (4:3)</PresentationFormat>
  <Paragraphs>224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Capitaux</vt:lpstr>
      <vt:lpstr>Programmes de premières S, ES/L</vt:lpstr>
      <vt:lpstr>L’enseignement des mathématiques a pour but de donner à chaque élève la culture mathématique indispensable pour sa vie de citoyen et les bases nécessaires à son projet de poursuite d’études</vt:lpstr>
      <vt:lpstr>Des paragraphes identiques</vt:lpstr>
      <vt:lpstr>Objectif général: mêmes compétences visées au-delà des connaissances</vt:lpstr>
      <vt:lpstr>Organisation du programme (1)</vt:lpstr>
      <vt:lpstr>Organisation du programme (2)</vt:lpstr>
      <vt:lpstr>Organisation du programme (3)</vt:lpstr>
      <vt:lpstr>Second degré(S, ES/L)</vt:lpstr>
      <vt:lpstr>Études de fonctions (S)</vt:lpstr>
      <vt:lpstr>Études de fonctions (ES/L)</vt:lpstr>
      <vt:lpstr>Dérivation (S)</vt:lpstr>
      <vt:lpstr>Étude de fonctions (ES et L)</vt:lpstr>
      <vt:lpstr>Pourcentages (ES)</vt:lpstr>
      <vt:lpstr>Suites (S)</vt:lpstr>
      <vt:lpstr>Suites (ES/L)</vt:lpstr>
      <vt:lpstr>Géométrie plane (S)</vt:lpstr>
      <vt:lpstr>Trigonométrie (S)</vt:lpstr>
      <vt:lpstr>Produit scalaire dans le plan (S)</vt:lpstr>
      <vt:lpstr>Statistiques Probabilités</vt:lpstr>
      <vt:lpstr>Connaissances des élèves </vt:lpstr>
      <vt:lpstr>Organisation et gestion de données</vt:lpstr>
      <vt:lpstr>Statistiques</vt:lpstr>
      <vt:lpstr>Probabilités</vt:lpstr>
      <vt:lpstr>Probabilités: représentations utilisées</vt:lpstr>
      <vt:lpstr>Échantillonnage</vt:lpstr>
      <vt:lpstr>Statistiques descriptives, analyse de données (S, ES/L)</vt:lpstr>
      <vt:lpstr>Probabilités (S, ES/L) (* S uniquement)</vt:lpstr>
      <vt:lpstr>Probabilités (S, ES/L)</vt:lpstr>
      <vt:lpstr>Probabilités (S, ES/L) (* S uniquement)</vt:lpstr>
      <vt:lpstr>Échantillonnage (S, ES/L)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Programmes de premières S, ES, L</dc:title>
  <dc:creator>veronique</dc:creator>
  <cp:lastModifiedBy>veronique</cp:lastModifiedBy>
  <cp:revision>68</cp:revision>
  <dcterms:created xsi:type="dcterms:W3CDTF">2011-01-29T10:45:38Z</dcterms:created>
  <dcterms:modified xsi:type="dcterms:W3CDTF">2011-03-06T16:34:37Z</dcterms:modified>
</cp:coreProperties>
</file>