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000000"/>
              </a:solidFill>
              <a:latin typeface="Century School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fr-FR" sz="3000" b="1" strike="noStrike" cap="small" spc="-1">
                <a:solidFill>
                  <a:srgbClr val="424456"/>
                </a:solidFill>
                <a:latin typeface="Century Schoolbook"/>
              </a:rPr>
              <a:t>Cliquez pour modifier le style du titre</a:t>
            </a:r>
            <a:endParaRPr lang="fr-FR" sz="3000" b="0" strike="noStrike" spc="-1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FA1FE39-DE86-4E47-986A-1501E432487B}" type="datetime">
              <a:rPr lang="fr-FR" sz="1200" b="0" strike="noStrike" spc="-1">
                <a:solidFill>
                  <a:srgbClr val="424456"/>
                </a:solidFill>
                <a:latin typeface="Century Schoolbook"/>
              </a:rPr>
              <a:pPr algn="r">
                <a:lnSpc>
                  <a:spcPct val="100000"/>
                </a:lnSpc>
              </a:pPr>
              <a:t>28/06/2019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062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Line 15"/>
          <p:cNvSpPr/>
          <p:nvPr/>
        </p:nvSpPr>
        <p:spPr>
          <a:xfrm>
            <a:off x="9144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Line 16"/>
          <p:cNvSpPr/>
          <p:nvPr/>
        </p:nvSpPr>
        <p:spPr>
          <a:xfrm>
            <a:off x="85392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Line 17"/>
          <p:cNvSpPr/>
          <p:nvPr/>
        </p:nvSpPr>
        <p:spPr>
          <a:xfrm>
            <a:off x="1726560" y="0"/>
            <a:ext cx="36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Line 18"/>
          <p:cNvSpPr/>
          <p:nvPr/>
        </p:nvSpPr>
        <p:spPr>
          <a:xfrm>
            <a:off x="1066680" y="0"/>
            <a:ext cx="36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Line 19"/>
          <p:cNvSpPr/>
          <p:nvPr/>
        </p:nvSpPr>
        <p:spPr>
          <a:xfrm>
            <a:off x="91137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D51420BC-1399-440C-B544-4CD846E7A444}" type="slidenum">
              <a:rPr lang="fr-FR" sz="1400" b="1" strike="noStrike" spc="-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‹N°›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Century Schoolbook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entury Schoolbook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entury Schoolbook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00" b="0" strike="noStrike" spc="-1">
                <a:solidFill>
                  <a:srgbClr val="000000"/>
                </a:solidFill>
                <a:latin typeface="Century Schoolbook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entury Schoolbook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entury Schoolbook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entury Schoolbook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st="2484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PlaceHolder 7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F7019DF-33FB-4A8E-8FB6-2CFB389EFA2E}" type="datetime">
              <a:rPr lang="fr-FR" sz="1200" b="0" strike="noStrike" spc="-1">
                <a:solidFill>
                  <a:srgbClr val="424456"/>
                </a:solidFill>
                <a:latin typeface="Century Schoolbook"/>
              </a:rPr>
              <a:pPr algn="r">
                <a:lnSpc>
                  <a:spcPct val="100000"/>
                </a:lnSpc>
              </a:pPr>
              <a:t>28/06/2019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70" name="PlaceHolder 8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71" name="PlaceHolder 9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A3E34E5E-367C-4F22-90C4-0D4ABE51FAC2}" type="slidenum">
              <a:rPr lang="fr-FR" sz="1400" b="1" strike="noStrike" spc="-1">
                <a:solidFill>
                  <a:srgbClr val="FFFFFF"/>
                </a:solidFill>
                <a:latin typeface="Century Schoolbook"/>
              </a:rPr>
              <a:pPr algn="ctr">
                <a:lnSpc>
                  <a:spcPct val="100000"/>
                </a:lnSpc>
              </a:pPr>
              <a:t>‹N°›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72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Century Schoolbook"/>
              </a:rPr>
              <a:t>Cliquez pour éditer le format du texte-titre</a:t>
            </a:r>
          </a:p>
        </p:txBody>
      </p:sp>
      <p:sp>
        <p:nvSpPr>
          <p:cNvPr id="73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Century Schoolbook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entury Schoolbook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entury Schoolbook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00" b="0" strike="noStrike" spc="-1">
                <a:solidFill>
                  <a:srgbClr val="000000"/>
                </a:solidFill>
                <a:latin typeface="Century Schoolbook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entury Schoolbook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entury Schoolbook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entury Schoolbook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286000" y="3124080"/>
            <a:ext cx="6171840" cy="1893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fr-FR" sz="3000" b="1" strike="noStrike" cap="small" spc="-1" dirty="0">
                <a:solidFill>
                  <a:srgbClr val="424456"/>
                </a:solidFill>
                <a:latin typeface="Century Schoolbook"/>
              </a:rPr>
              <a:t>Questions flash </a:t>
            </a:r>
            <a:endParaRPr lang="fr-FR" sz="3000" b="0" strike="noStrike" spc="-1" dirty="0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2286000" y="5003280"/>
            <a:ext cx="617184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01"/>
              </a:spcBef>
            </a:pPr>
            <a:r>
              <a:rPr lang="fr-FR" sz="1800" b="1" strike="noStrike" spc="-1" dirty="0">
                <a:solidFill>
                  <a:srgbClr val="424456"/>
                </a:solidFill>
                <a:latin typeface="Century Schoolbook"/>
              </a:rPr>
              <a:t>Calcul </a:t>
            </a:r>
            <a:r>
              <a:rPr lang="fr-FR" sz="1800" b="1" strike="noStrike" spc="-1" dirty="0" smtClean="0">
                <a:solidFill>
                  <a:srgbClr val="424456"/>
                </a:solidFill>
                <a:latin typeface="Century Schoolbook"/>
              </a:rPr>
              <a:t>littéral 3ème</a:t>
            </a: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285840" y="214200"/>
            <a:ext cx="8643600" cy="43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Question 1 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Donner la valeur de l’expression suivante pour </a:t>
            </a:r>
            <a:r>
              <a:rPr lang="fr-FR" sz="4000" b="1" strike="noStrike" spc="-1" dirty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 = 10 :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   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5</a:t>
            </a:r>
            <a:r>
              <a:rPr lang="fr-FR" sz="4000" b="1" strike="noStrike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– 49 = ?</a:t>
            </a:r>
            <a:endParaRPr lang="fr-FR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57120" y="214200"/>
            <a:ext cx="8214840" cy="435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Question 2 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Donner la valeur de l’expression suivante 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pour </a:t>
            </a:r>
            <a:r>
              <a:rPr lang="fr-FR" sz="4000" b="1" strike="noStrike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= 4 :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  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6</a:t>
            </a:r>
            <a:r>
              <a:rPr lang="fr-FR" sz="4000" b="1" strike="noStrike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 - </a:t>
            </a: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15 = ?</a:t>
            </a:r>
            <a:endParaRPr lang="fr-FR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57120" y="214200"/>
            <a:ext cx="8286480" cy="37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Question 3 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Résoudre l’équation suivante :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  -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7</a:t>
            </a:r>
            <a:r>
              <a:rPr lang="fr-FR" sz="4000" b="1" strike="noStrike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+ 2 = -26</a:t>
            </a:r>
            <a:endParaRPr lang="fr-FR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28760" y="285840"/>
            <a:ext cx="8072280" cy="374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Question 4 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Résoudre l’équation suivante :</a:t>
            </a: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40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  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3</a:t>
            </a:r>
            <a:r>
              <a:rPr lang="fr-FR" sz="4000" b="1" strike="noStrike" spc="-1" dirty="0" smtClean="0">
                <a:solidFill>
                  <a:srgbClr val="000000"/>
                </a:solidFill>
                <a:latin typeface="Lucida Calligraphy" pitchFamily="66" charset="0"/>
              </a:rPr>
              <a:t>x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 - </a:t>
            </a:r>
            <a:r>
              <a:rPr lang="fr-FR" sz="4000" b="0" strike="noStrike" spc="-1" dirty="0">
                <a:solidFill>
                  <a:srgbClr val="000000"/>
                </a:solidFill>
                <a:latin typeface="Century Schoolbook"/>
              </a:rPr>
              <a:t>17 = </a:t>
            </a:r>
            <a:r>
              <a:rPr lang="fr-FR" sz="4000" b="0" strike="noStrike" spc="-1" dirty="0" smtClean="0">
                <a:solidFill>
                  <a:srgbClr val="000000"/>
                </a:solidFill>
                <a:latin typeface="Century Schoolbook"/>
              </a:rPr>
              <a:t>-2</a:t>
            </a:r>
            <a:endParaRPr lang="fr-FR" sz="4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57120" y="214200"/>
            <a:ext cx="8286480" cy="446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7" name="Image 116"/>
          <p:cNvPicPr/>
          <p:nvPr/>
        </p:nvPicPr>
        <p:blipFill>
          <a:blip r:embed="rId2"/>
          <a:stretch/>
        </p:blipFill>
        <p:spPr>
          <a:xfrm>
            <a:off x="1175760" y="504000"/>
            <a:ext cx="6672240" cy="4697640"/>
          </a:xfrm>
          <a:prstGeom prst="rect">
            <a:avLst/>
          </a:prstGeom>
          <a:ln>
            <a:noFill/>
          </a:ln>
        </p:spPr>
      </p:pic>
      <p:sp>
        <p:nvSpPr>
          <p:cNvPr id="118" name="TextShape 2"/>
          <p:cNvSpPr txBox="1"/>
          <p:nvPr/>
        </p:nvSpPr>
        <p:spPr>
          <a:xfrm>
            <a:off x="1224000" y="5472000"/>
            <a:ext cx="6624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 dirty="0">
                <a:latin typeface="Century Schoolbook" pitchFamily="18" charset="0"/>
              </a:rPr>
              <a:t>A l’aide des résultats obtenus, retrouver </a:t>
            </a:r>
            <a:r>
              <a:rPr lang="fr-FR" sz="1800" b="0" strike="noStrike" spc="-1" dirty="0" smtClean="0">
                <a:latin typeface="Century Schoolbook" pitchFamily="18" charset="0"/>
              </a:rPr>
              <a:t>l’année où a eu lieu </a:t>
            </a:r>
            <a:r>
              <a:rPr lang="fr-FR" sz="1800" b="0" strike="noStrike" spc="-1" dirty="0">
                <a:latin typeface="Century Schoolbook" pitchFamily="18" charset="0"/>
              </a:rPr>
              <a:t>cet événement marquant de l’histoire </a:t>
            </a:r>
            <a:r>
              <a:rPr lang="fr-FR" sz="1800" b="0" strike="noStrike" spc="-1" dirty="0" smtClean="0">
                <a:latin typeface="Century Schoolbook" pitchFamily="18" charset="0"/>
              </a:rPr>
              <a:t>mondiale.</a:t>
            </a:r>
            <a:endParaRPr lang="fr-FR" sz="1800" b="0" strike="noStrike" spc="-1" dirty="0">
              <a:latin typeface="Century Schoolboo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70</Words>
  <Application>LibreOffice/6.1.2.1$Windows_X86_64 LibreOffice_project/65905a128db06ba48db947242809d14d3f9a93fe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flash</dc:title>
  <dc:creator>Patch'</dc:creator>
  <cp:lastModifiedBy>Patch'</cp:lastModifiedBy>
  <cp:revision>15</cp:revision>
  <dcterms:created xsi:type="dcterms:W3CDTF">2019-02-03T13:35:25Z</dcterms:created>
  <dcterms:modified xsi:type="dcterms:W3CDTF">2019-06-28T13:59:06Z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</Properties>
</file>