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010FE56-D467-49E1-9FA5-F5C002F26DBD}" type="datetimeFigureOut">
              <a:rPr lang="fr-FR" smtClean="0"/>
              <a:pPr/>
              <a:t>28/06/2019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4CC5BB5-E207-43BB-80D7-547CD3BCC9F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0FE56-D467-49E1-9FA5-F5C002F26DBD}" type="datetimeFigureOut">
              <a:rPr lang="fr-FR" smtClean="0"/>
              <a:pPr/>
              <a:t>28/06/2019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C5BB5-E207-43BB-80D7-547CD3BCC9F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0FE56-D467-49E1-9FA5-F5C002F26DBD}" type="datetimeFigureOut">
              <a:rPr lang="fr-FR" smtClean="0"/>
              <a:pPr/>
              <a:t>28/06/2019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C5BB5-E207-43BB-80D7-547CD3BCC9F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010FE56-D467-49E1-9FA5-F5C002F26DBD}" type="datetimeFigureOut">
              <a:rPr lang="fr-FR" smtClean="0"/>
              <a:pPr/>
              <a:t>28/06/2019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4CC5BB5-E207-43BB-80D7-547CD3BCC9F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010FE56-D467-49E1-9FA5-F5C002F26DBD}" type="datetimeFigureOut">
              <a:rPr lang="fr-FR" smtClean="0"/>
              <a:pPr/>
              <a:t>28/06/2019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4CC5BB5-E207-43BB-80D7-547CD3BCC9F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0FE56-D467-49E1-9FA5-F5C002F26DBD}" type="datetimeFigureOut">
              <a:rPr lang="fr-FR" smtClean="0"/>
              <a:pPr/>
              <a:t>28/06/2019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C5BB5-E207-43BB-80D7-547CD3BCC9F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0FE56-D467-49E1-9FA5-F5C002F26DBD}" type="datetimeFigureOut">
              <a:rPr lang="fr-FR" smtClean="0"/>
              <a:pPr/>
              <a:t>28/06/2019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C5BB5-E207-43BB-80D7-547CD3BCC9F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010FE56-D467-49E1-9FA5-F5C002F26DBD}" type="datetimeFigureOut">
              <a:rPr lang="fr-FR" smtClean="0"/>
              <a:pPr/>
              <a:t>28/06/2019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4CC5BB5-E207-43BB-80D7-547CD3BCC9F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0FE56-D467-49E1-9FA5-F5C002F26DBD}" type="datetimeFigureOut">
              <a:rPr lang="fr-FR" smtClean="0"/>
              <a:pPr/>
              <a:t>28/06/2019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C5BB5-E207-43BB-80D7-547CD3BCC9F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010FE56-D467-49E1-9FA5-F5C002F26DBD}" type="datetimeFigureOut">
              <a:rPr lang="fr-FR" smtClean="0"/>
              <a:pPr/>
              <a:t>28/06/2019</a:t>
            </a:fld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4CC5BB5-E207-43BB-80D7-547CD3BCC9F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010FE56-D467-49E1-9FA5-F5C002F26DBD}" type="datetimeFigureOut">
              <a:rPr lang="fr-FR" smtClean="0"/>
              <a:pPr/>
              <a:t>28/06/2019</a:t>
            </a:fld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4CC5BB5-E207-43BB-80D7-547CD3BCC9F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010FE56-D467-49E1-9FA5-F5C002F26DBD}" type="datetimeFigureOut">
              <a:rPr lang="fr-FR" smtClean="0"/>
              <a:pPr/>
              <a:t>28/06/2019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4CC5BB5-E207-43BB-80D7-547CD3BCC9F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Questions flash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Calcul littéral 4ème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20" y="214290"/>
            <a:ext cx="864399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000" dirty="0" smtClean="0"/>
              <a:t>Question 1 </a:t>
            </a:r>
          </a:p>
          <a:p>
            <a:endParaRPr lang="fr-FR" sz="4000" dirty="0" smtClean="0"/>
          </a:p>
          <a:p>
            <a:r>
              <a:rPr lang="fr-FR" sz="4000" dirty="0" smtClean="0"/>
              <a:t>Tester l’égalité suivante pour x = 5</a:t>
            </a:r>
            <a:r>
              <a:rPr lang="fr-FR" sz="4000" dirty="0"/>
              <a:t> :</a:t>
            </a:r>
          </a:p>
          <a:p>
            <a:endParaRPr lang="fr-FR" sz="4000" dirty="0" smtClean="0"/>
          </a:p>
          <a:p>
            <a:endParaRPr lang="fr-FR" sz="4000" dirty="0"/>
          </a:p>
          <a:p>
            <a:pPr>
              <a:buFont typeface="Wingdings" pitchFamily="2" charset="2"/>
              <a:buChar char="Ø"/>
            </a:pPr>
            <a:r>
              <a:rPr lang="fr-FR" sz="4000" dirty="0" smtClean="0"/>
              <a:t>   3x + 2 = 2x + 7</a:t>
            </a:r>
            <a:endParaRPr lang="fr-FR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7158" y="214290"/>
            <a:ext cx="821537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000" dirty="0" smtClean="0"/>
              <a:t>Question 2 </a:t>
            </a:r>
          </a:p>
          <a:p>
            <a:pPr>
              <a:lnSpc>
                <a:spcPct val="100000"/>
              </a:lnSpc>
            </a:pPr>
            <a:endParaRPr lang="fr-FR" sz="4000" spc="-1" dirty="0" smtClean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4000" spc="-1" dirty="0" smtClean="0">
                <a:solidFill>
                  <a:srgbClr val="000000"/>
                </a:solidFill>
              </a:rPr>
              <a:t>Donner la valeur de l’expression suivante pour </a:t>
            </a:r>
            <a:r>
              <a:rPr lang="fr-FR" sz="4000" b="1" spc="-1" dirty="0" smtClean="0">
                <a:solidFill>
                  <a:srgbClr val="000000"/>
                </a:solidFill>
                <a:latin typeface="Lucida Calligraphy" pitchFamily="66" charset="0"/>
              </a:rPr>
              <a:t>x</a:t>
            </a:r>
            <a:r>
              <a:rPr lang="fr-FR" sz="4000" spc="-1" dirty="0" smtClean="0">
                <a:solidFill>
                  <a:srgbClr val="000000"/>
                </a:solidFill>
              </a:rPr>
              <a:t> = 3 :</a:t>
            </a:r>
            <a:endParaRPr lang="fr-FR" sz="4000" spc="-1" dirty="0" smtClean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4000" spc="-1" dirty="0" smtClean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4000" spc="-1" dirty="0" smtClean="0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fr-FR" sz="4000" spc="-1" dirty="0" smtClean="0">
                <a:solidFill>
                  <a:srgbClr val="000000"/>
                </a:solidFill>
              </a:rPr>
              <a:t>   5</a:t>
            </a:r>
            <a:r>
              <a:rPr lang="fr-FR" sz="4000" b="1" spc="-1" dirty="0" smtClean="0">
                <a:solidFill>
                  <a:srgbClr val="000000"/>
                </a:solidFill>
                <a:latin typeface="Lucida Calligraphy" pitchFamily="66" charset="0"/>
              </a:rPr>
              <a:t>x</a:t>
            </a:r>
            <a:r>
              <a:rPr lang="fr-FR" sz="4000" spc="-1" dirty="0" smtClean="0">
                <a:solidFill>
                  <a:srgbClr val="000000"/>
                </a:solidFill>
              </a:rPr>
              <a:t> – 7 = ?</a:t>
            </a:r>
            <a:endParaRPr lang="fr-FR" sz="4000" spc="-1" dirty="0"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7158" y="214290"/>
            <a:ext cx="828680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000" dirty="0" smtClean="0"/>
              <a:t>Question 3</a:t>
            </a:r>
          </a:p>
          <a:p>
            <a:pPr algn="ctr"/>
            <a:endParaRPr lang="fr-FR" sz="4000" dirty="0" smtClean="0"/>
          </a:p>
          <a:p>
            <a:pPr>
              <a:lnSpc>
                <a:spcPct val="100000"/>
              </a:lnSpc>
            </a:pPr>
            <a:r>
              <a:rPr lang="fr-FR" sz="4000" spc="-1" dirty="0" smtClean="0">
                <a:solidFill>
                  <a:srgbClr val="000000"/>
                </a:solidFill>
              </a:rPr>
              <a:t>Résoudre l’équation suivante :</a:t>
            </a:r>
            <a:endParaRPr lang="fr-FR" sz="4000" spc="-1" dirty="0" smtClean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4000" spc="-1" dirty="0" smtClean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4000" spc="-1" dirty="0" smtClean="0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fr-FR" sz="4000" spc="-1" dirty="0" smtClean="0">
                <a:solidFill>
                  <a:srgbClr val="000000"/>
                </a:solidFill>
              </a:rPr>
              <a:t>  10</a:t>
            </a:r>
            <a:r>
              <a:rPr lang="fr-FR" sz="4000" b="1" spc="-1" dirty="0" smtClean="0">
                <a:solidFill>
                  <a:srgbClr val="000000"/>
                </a:solidFill>
                <a:latin typeface="Lucida Calligraphy" pitchFamily="66" charset="0"/>
              </a:rPr>
              <a:t>x</a:t>
            </a:r>
            <a:r>
              <a:rPr lang="fr-FR" sz="4000" spc="-1" dirty="0" smtClean="0">
                <a:solidFill>
                  <a:srgbClr val="000000"/>
                </a:solidFill>
              </a:rPr>
              <a:t> + 10 = 100</a:t>
            </a:r>
            <a:endParaRPr lang="fr-FR" sz="4000" spc="-1" dirty="0" smtClean="0">
              <a:latin typeface="Arial"/>
            </a:endParaRPr>
          </a:p>
          <a:p>
            <a:pPr algn="ctr"/>
            <a:r>
              <a:rPr lang="fr-FR" sz="4000" dirty="0" smtClean="0"/>
              <a:t> </a:t>
            </a:r>
          </a:p>
          <a:p>
            <a:endParaRPr lang="fr-FR" sz="4000" dirty="0" smtClean="0"/>
          </a:p>
          <a:p>
            <a:endParaRPr lang="fr-FR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285728"/>
            <a:ext cx="807249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000" dirty="0" smtClean="0"/>
              <a:t>Question 4 </a:t>
            </a:r>
          </a:p>
          <a:p>
            <a:endParaRPr lang="fr-FR" sz="4000" dirty="0" smtClean="0"/>
          </a:p>
          <a:p>
            <a:r>
              <a:rPr lang="fr-FR" sz="4000" dirty="0" smtClean="0"/>
              <a:t>Développer l’expression suivante:</a:t>
            </a:r>
          </a:p>
          <a:p>
            <a:endParaRPr lang="fr-FR" sz="4000" dirty="0" smtClean="0"/>
          </a:p>
          <a:p>
            <a:endParaRPr lang="fr-FR" sz="4000" dirty="0" smtClean="0"/>
          </a:p>
          <a:p>
            <a:pPr>
              <a:buFont typeface="Wingdings" pitchFamily="2" charset="2"/>
              <a:buChar char="Ø"/>
            </a:pPr>
            <a:r>
              <a:rPr lang="fr-FR" sz="4000" dirty="0" smtClean="0"/>
              <a:t>  2(3</a:t>
            </a:r>
            <a:r>
              <a:rPr lang="fr-FR" sz="4000" b="1" spc="-1" dirty="0" smtClean="0">
                <a:solidFill>
                  <a:srgbClr val="000000"/>
                </a:solidFill>
                <a:latin typeface="Lucida Calligraphy" pitchFamily="66" charset="0"/>
              </a:rPr>
              <a:t>x</a:t>
            </a:r>
            <a:r>
              <a:rPr lang="fr-FR" sz="4000" dirty="0" smtClean="0"/>
              <a:t> + 4) = ?</a:t>
            </a:r>
            <a:endParaRPr lang="fr-FR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7158" y="214290"/>
            <a:ext cx="8286808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000" dirty="0" smtClean="0"/>
              <a:t>Question 5 </a:t>
            </a:r>
          </a:p>
          <a:p>
            <a:endParaRPr lang="fr-FR" sz="4000" dirty="0" smtClean="0"/>
          </a:p>
          <a:p>
            <a:pPr algn="ctr"/>
            <a:r>
              <a:rPr lang="fr-FR" sz="4000" dirty="0" smtClean="0"/>
              <a:t>En factorisant </a:t>
            </a:r>
            <a:r>
              <a:rPr lang="fr-FR" sz="4000" dirty="0" smtClean="0"/>
              <a:t>l’expression 6</a:t>
            </a:r>
            <a:r>
              <a:rPr lang="fr-FR" sz="4000" b="1" spc="-1" dirty="0" smtClean="0">
                <a:solidFill>
                  <a:srgbClr val="000000"/>
                </a:solidFill>
                <a:latin typeface="Lucida Calligraphy" pitchFamily="66" charset="0"/>
              </a:rPr>
              <a:t>x</a:t>
            </a:r>
            <a:r>
              <a:rPr lang="fr-FR" sz="4000" dirty="0" smtClean="0"/>
              <a:t> </a:t>
            </a:r>
            <a:r>
              <a:rPr lang="fr-FR" sz="4000" dirty="0" smtClean="0"/>
              <a:t>+</a:t>
            </a:r>
            <a:r>
              <a:rPr lang="fr-FR" sz="4000" dirty="0" smtClean="0"/>
              <a:t>9 </a:t>
            </a:r>
          </a:p>
          <a:p>
            <a:pPr algn="ctr"/>
            <a:endParaRPr lang="fr-FR" sz="4000" dirty="0" smtClean="0"/>
          </a:p>
          <a:p>
            <a:pPr algn="ctr"/>
            <a:r>
              <a:rPr lang="fr-FR" sz="4000" dirty="0" smtClean="0"/>
              <a:t>o</a:t>
            </a:r>
            <a:r>
              <a:rPr lang="fr-FR" sz="4000" dirty="0" smtClean="0"/>
              <a:t>n </a:t>
            </a:r>
            <a:r>
              <a:rPr lang="fr-FR" sz="4000" dirty="0" smtClean="0"/>
              <a:t>obtient :</a:t>
            </a:r>
          </a:p>
          <a:p>
            <a:endParaRPr lang="fr-FR" sz="4000" dirty="0" smtClean="0"/>
          </a:p>
          <a:p>
            <a:pPr marL="742950" indent="-742950" algn="ctr"/>
            <a:r>
              <a:rPr lang="fr-FR" sz="4000" dirty="0" smtClean="0"/>
              <a:t>a. 2(</a:t>
            </a:r>
            <a:r>
              <a:rPr lang="fr-FR" sz="4000" b="1" spc="-1" dirty="0" smtClean="0">
                <a:solidFill>
                  <a:srgbClr val="000000"/>
                </a:solidFill>
                <a:latin typeface="Lucida Calligraphy" pitchFamily="66" charset="0"/>
              </a:rPr>
              <a:t>x </a:t>
            </a:r>
            <a:r>
              <a:rPr lang="fr-FR" sz="4000" spc="-1" dirty="0" smtClean="0">
                <a:solidFill>
                  <a:srgbClr val="000000"/>
                </a:solidFill>
              </a:rPr>
              <a:t>+ 3)      b. 3(2</a:t>
            </a:r>
            <a:r>
              <a:rPr lang="fr-FR" sz="4000" b="1" spc="-1" dirty="0" smtClean="0">
                <a:solidFill>
                  <a:srgbClr val="000000"/>
                </a:solidFill>
                <a:latin typeface="Lucida Calligraphy" pitchFamily="66" charset="0"/>
              </a:rPr>
              <a:t>x </a:t>
            </a:r>
            <a:r>
              <a:rPr lang="fr-FR" sz="4000" spc="-1" dirty="0" smtClean="0">
                <a:solidFill>
                  <a:srgbClr val="000000"/>
                </a:solidFill>
              </a:rPr>
              <a:t>+ 3)</a:t>
            </a:r>
          </a:p>
          <a:p>
            <a:pPr marL="742950" indent="-742950" algn="ctr"/>
            <a:endParaRPr lang="fr-FR" sz="4000" spc="-1" dirty="0" smtClean="0">
              <a:solidFill>
                <a:srgbClr val="000000"/>
              </a:solidFill>
            </a:endParaRPr>
          </a:p>
          <a:p>
            <a:pPr marL="742950" indent="-742950" algn="ctr"/>
            <a:r>
              <a:rPr lang="fr-FR" sz="4000" spc="-1" dirty="0" smtClean="0">
                <a:solidFill>
                  <a:srgbClr val="000000"/>
                </a:solidFill>
              </a:rPr>
              <a:t>c. 6(</a:t>
            </a:r>
            <a:r>
              <a:rPr lang="fr-FR" sz="4000" b="1" spc="-1" dirty="0" smtClean="0">
                <a:solidFill>
                  <a:srgbClr val="000000"/>
                </a:solidFill>
                <a:latin typeface="Lucida Calligraphy" pitchFamily="66" charset="0"/>
              </a:rPr>
              <a:t>x</a:t>
            </a:r>
            <a:r>
              <a:rPr lang="fr-FR" sz="4000" spc="-1" dirty="0" smtClean="0">
                <a:solidFill>
                  <a:srgbClr val="000000"/>
                </a:solidFill>
              </a:rPr>
              <a:t> + 2)</a:t>
            </a:r>
            <a:endParaRPr lang="fr-FR" sz="4000" dirty="0" smtClean="0"/>
          </a:p>
          <a:p>
            <a:endParaRPr lang="fr-FR" sz="4000" dirty="0" smtClean="0"/>
          </a:p>
          <a:p>
            <a:endParaRPr lang="fr-FR" sz="40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Urbai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156</TotalTime>
  <Words>79</Words>
  <Application>Microsoft Office PowerPoint</Application>
  <PresentationFormat>Affichage à l'écran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Oriel</vt:lpstr>
      <vt:lpstr>Questions flash</vt:lpstr>
      <vt:lpstr>Diapositive 2</vt:lpstr>
      <vt:lpstr>Diapositive 3</vt:lpstr>
      <vt:lpstr>Diapositive 4</vt:lpstr>
      <vt:lpstr>Diapositive 5</vt:lpstr>
      <vt:lpstr>Diapositive 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Questions flash</dc:title>
  <dc:creator>Patch'</dc:creator>
  <cp:lastModifiedBy>Patch'</cp:lastModifiedBy>
  <cp:revision>12</cp:revision>
  <dcterms:created xsi:type="dcterms:W3CDTF">2019-02-03T13:35:25Z</dcterms:created>
  <dcterms:modified xsi:type="dcterms:W3CDTF">2019-06-28T14:04:17Z</dcterms:modified>
</cp:coreProperties>
</file>